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media/image8.png" ContentType="image/png"/>
  <Override PartName="/ppt/media/image10.png" ContentType="image/png"/>
  <Override PartName="/ppt/media/image12.png" ContentType="image/png"/>
  <Override PartName="/ppt/media/image37.jpeg" ContentType="image/jpeg"/>
  <Override PartName="/ppt/media/image30.png" ContentType="image/png"/>
  <Override PartName="/ppt/media/image22.jpeg" ContentType="image/jpeg"/>
  <Override PartName="/ppt/media/image32.png" ContentType="image/png"/>
  <Override PartName="/ppt/media/image16.png" ContentType="image/png"/>
  <Override PartName="/ppt/media/image25.png" ContentType="image/png"/>
  <Override PartName="/ppt/media/image13.jpeg" ContentType="image/jpeg"/>
  <Override PartName="/ppt/media/image18.png" ContentType="image/png"/>
  <Override PartName="/ppt/media/image41.jpeg" ContentType="image/jpeg"/>
  <Override PartName="/ppt/media/image36.png" ContentType="image/png"/>
  <Override PartName="/ppt/media/image1.png" ContentType="image/png"/>
  <Override PartName="/ppt/media/image15.jpeg" ContentType="image/jpeg"/>
  <Override PartName="/ppt/media/image29.png" ContentType="image/png"/>
  <Override PartName="/ppt/media/image38.png" ContentType="image/png"/>
  <Override PartName="/ppt/media/image43.jpeg" ContentType="image/jpeg"/>
  <Override PartName="/ppt/media/image3.png" ContentType="image/png"/>
  <Override PartName="/ppt/media/image5.png" ContentType="image/png"/>
  <Override PartName="/ppt/media/image34.jpeg" ContentType="image/jpeg"/>
  <Override PartName="/ppt/media/image7.png" ContentType="image/png"/>
  <Override PartName="/ppt/media/image19.jpeg" ContentType="image/jpeg"/>
  <Override PartName="/ppt/media/image9.png" ContentType="image/png"/>
  <Override PartName="/ppt/media/image11.png" ContentType="image/png"/>
  <Override PartName="/ppt/media/image20.png" ContentType="image/png"/>
  <Override PartName="/ppt/media/image21.jpeg" ContentType="image/jpeg"/>
  <Override PartName="/ppt/media/image31.png" ContentType="image/png"/>
  <Override PartName="/ppt/media/image40.png" ContentType="image/png"/>
  <Override PartName="/ppt/media/image23.jpeg" ContentType="image/jpeg"/>
  <Override PartName="/ppt/media/image24.png" ContentType="image/png"/>
  <Override PartName="/ppt/media/image33.png" ContentType="image/png"/>
  <Override PartName="/ppt/media/image42.png" ContentType="image/png"/>
  <Override PartName="/ppt/media/image17.png" ContentType="image/png"/>
  <Override PartName="/ppt/media/image26.png" ContentType="image/png"/>
  <Override PartName="/ppt/media/image35.png" ContentType="image/png"/>
  <Override PartName="/ppt/media/image14.jpeg" ContentType="image/jpeg"/>
  <Override PartName="/ppt/media/image28.png" ContentType="image/png"/>
  <Override PartName="/ppt/media/image2.png" ContentType="image/png"/>
  <Override PartName="/ppt/media/image27.jpeg" ContentType="image/jpeg"/>
  <Override PartName="/ppt/media/image39.png" ContentType="image/png"/>
  <Override PartName="/ppt/media/image4.png" ContentType="image/png"/>
  <Override PartName="/ppt/media/image6.png" ContentType="image/png"/>
  <Override PartName="/ppt/slideLayouts/slideLayout6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52.xml.rels" ContentType="application/vnd.openxmlformats-package.relationships+xml"/>
  <Override PartName="/ppt/slideLayouts/slideLayout1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9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43.xml" ContentType="application/vnd.openxmlformats-officedocument.presentationml.slide+xml"/>
  <Override PartName="/ppt/slides/slide27.xml" ContentType="application/vnd.openxmlformats-officedocument.presentationml.slide+xml"/>
  <Override PartName="/ppt/slides/slide52.xml" ContentType="application/vnd.openxmlformats-officedocument.presentationml.slide+xml"/>
  <Override PartName="/ppt/slides/slide11.xml" ContentType="application/vnd.openxmlformats-officedocument.presentationml.slide+xml"/>
  <Override PartName="/ppt/slides/slide36.xml" ContentType="application/vnd.openxmlformats-officedocument.presentationml.slide+xml"/>
  <Override PartName="/ppt/slides/slide7.xml" ContentType="application/vnd.openxmlformats-officedocument.presentationml.slide+xml"/>
  <Override PartName="/ppt/slides/slide20.xml" ContentType="application/vnd.openxmlformats-officedocument.presentationml.slide+xml"/>
  <Override PartName="/ppt/slides/slide45.xml" ContentType="application/vnd.openxmlformats-officedocument.presentationml.slide+xml"/>
  <Override PartName="/ppt/slides/slide29.xml" ContentType="application/vnd.openxmlformats-officedocument.presentationml.slide+xml"/>
  <Override PartName="/ppt/slides/slide13.xml" ContentType="application/vnd.openxmlformats-officedocument.presentationml.slide+xml"/>
  <Override PartName="/ppt/slides/slide38.xml" ContentType="application/vnd.openxmlformats-officedocument.presentationml.slide+xml"/>
  <Override PartName="/ppt/slides/slide9.xml" ContentType="application/vnd.openxmlformats-officedocument.presentationml.slide+xml"/>
  <Override PartName="/ppt/slides/slide22.xml" ContentType="application/vnd.openxmlformats-officedocument.presentationml.slide+xml"/>
  <Override PartName="/ppt/slides/slide47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40.xml" ContentType="application/vnd.openxmlformats-officedocument.presentationml.slide+xml"/>
  <Override PartName="/ppt/slides/slide24.xml" ContentType="application/vnd.openxmlformats-officedocument.presentationml.slide+xml"/>
  <Override PartName="/ppt/slides/slide49.xml" ContentType="application/vnd.openxmlformats-officedocument.presentationml.slide+xml"/>
  <Override PartName="/ppt/slides/slide33.xml" ContentType="application/vnd.openxmlformats-officedocument.presentationml.slide+xml"/>
  <Override PartName="/ppt/slides/slide17.xml" ContentType="application/vnd.openxmlformats-officedocument.presentationml.slide+xml"/>
  <Override PartName="/ppt/slides/slide4.xml" ContentType="application/vnd.openxmlformats-officedocument.presentationml.slide+xml"/>
  <Override PartName="/ppt/slides/_rels/slide50.xml.rels" ContentType="application/vnd.openxmlformats-package.relationships+xml"/>
  <Override PartName="/ppt/slides/_rels/slide28.xml.rels" ContentType="application/vnd.openxmlformats-package.relationships+xml"/>
  <Override PartName="/ppt/slides/_rels/slide39.xml.rels" ContentType="application/vnd.openxmlformats-package.relationships+xml"/>
  <Override PartName="/ppt/slides/_rels/slide37.xml.rels" ContentType="application/vnd.openxmlformats-package.relationships+xml"/>
  <Override PartName="/ppt/slides/_rels/slide12.xml.rels" ContentType="application/vnd.openxmlformats-package.relationships+xml"/>
  <Override PartName="/ppt/slides/_rels/slide35.xml.rels" ContentType="application/vnd.openxmlformats-package.relationships+xml"/>
  <Override PartName="/ppt/slides/_rels/slide10.xml.rels" ContentType="application/vnd.openxmlformats-package.relationships+xml"/>
  <Override PartName="/ppt/slides/_rels/slide33.xml.rels" ContentType="application/vnd.openxmlformats-package.relationships+xml"/>
  <Override PartName="/ppt/slides/_rels/slide31.xml.rels" ContentType="application/vnd.openxmlformats-package.relationships+xml"/>
  <Override PartName="/ppt/slides/_rels/slide52.xml.rels" ContentType="application/vnd.openxmlformats-package.relationships+xml"/>
  <Override PartName="/ppt/slides/_rels/slide2.xml.rels" ContentType="application/vnd.openxmlformats-package.relationships+xml"/>
  <Override PartName="/ppt/slides/_rels/slide18.xml.rels" ContentType="application/vnd.openxmlformats-package.relationships+xml"/>
  <Override PartName="/ppt/slides/_rels/slide16.xml.rels" ContentType="application/vnd.openxmlformats-package.relationships+xml"/>
  <Override PartName="/ppt/slides/_rels/slide14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48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46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44.xml.rels" ContentType="application/vnd.openxmlformats-package.relationships+xml"/>
  <Override PartName="/ppt/slides/_rels/slide42.xml.rels" ContentType="application/vnd.openxmlformats-package.relationships+xml"/>
  <Override PartName="/ppt/slides/_rels/slide40.xml.rels" ContentType="application/vnd.openxmlformats-package.relationships+xml"/>
  <Override PartName="/ppt/slides/_rels/slide51.xml.rels" ContentType="application/vnd.openxmlformats-package.relationships+xml"/>
  <Override PartName="/ppt/slides/_rels/slide29.xml.rels" ContentType="application/vnd.openxmlformats-package.relationships+xml"/>
  <Override PartName="/ppt/slides/_rels/slide27.xml.rels" ContentType="application/vnd.openxmlformats-package.relationships+xml"/>
  <Override PartName="/ppt/slides/_rels/slide38.xml.rels" ContentType="application/vnd.openxmlformats-package.relationships+xml"/>
  <Override PartName="/ppt/slides/_rels/slide13.xml.rels" ContentType="application/vnd.openxmlformats-package.relationships+xml"/>
  <Override PartName="/ppt/slides/_rels/slide36.xml.rels" ContentType="application/vnd.openxmlformats-package.relationships+xml"/>
  <Override PartName="/ppt/slides/_rels/slide11.xml.rels" ContentType="application/vnd.openxmlformats-package.relationships+xml"/>
  <Override PartName="/ppt/slides/_rels/slide34.xml.rels" ContentType="application/vnd.openxmlformats-package.relationships+xml"/>
  <Override PartName="/ppt/slides/_rels/slide32.xml.rels" ContentType="application/vnd.openxmlformats-package.relationships+xml"/>
  <Override PartName="/ppt/slides/_rels/slide30.xml.rels" ContentType="application/vnd.openxmlformats-package.relationships+xml"/>
  <Override PartName="/ppt/slides/_rels/slide3.xml.rels" ContentType="application/vnd.openxmlformats-package.relationships+xml"/>
  <Override PartName="/ppt/slides/_rels/slide1.xml.rels" ContentType="application/vnd.openxmlformats-package.relationships+xml"/>
  <Override PartName="/ppt/slides/_rels/slide19.xml.rels" ContentType="application/vnd.openxmlformats-package.relationships+xml"/>
  <Override PartName="/ppt/slides/_rels/slide17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49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47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45.xml.rels" ContentType="application/vnd.openxmlformats-package.relationships+xml"/>
  <Override PartName="/ppt/slides/_rels/slide20.xml.rels" ContentType="application/vnd.openxmlformats-package.relationships+xml"/>
  <Override PartName="/ppt/slides/_rels/slide43.xml.rels" ContentType="application/vnd.openxmlformats-package.relationships+xml"/>
  <Override PartName="/ppt/slides/_rels/slide41.xml.rels" ContentType="application/vnd.openxmlformats-package.relationships+xml"/>
  <Override PartName="/ppt/slides/slide42.xml" ContentType="application/vnd.openxmlformats-officedocument.presentationml.slide+xml"/>
  <Override PartName="/ppt/slides/slide26.xml" ContentType="application/vnd.openxmlformats-officedocument.presentationml.slide+xml"/>
  <Override PartName="/ppt/slides/slide51.xml" ContentType="application/vnd.openxmlformats-officedocument.presentationml.slide+xml"/>
  <Override PartName="/ppt/slides/slide35.xml" ContentType="application/vnd.openxmlformats-officedocument.presentationml.slide+xml"/>
  <Override PartName="/ppt/slides/slide10.xml" ContentType="application/vnd.openxmlformats-officedocument.presentationml.slide+xml"/>
  <Override PartName="/ppt/slides/slide19.xml" ContentType="application/vnd.openxmlformats-officedocument.presentationml.slide+xml"/>
  <Override PartName="/ppt/slides/slide6.xml" ContentType="application/vnd.openxmlformats-officedocument.presentationml.slide+xml"/>
  <Override PartName="/ppt/slides/slide44.xml" ContentType="application/vnd.openxmlformats-officedocument.presentationml.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46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39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48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6.xml" ContentType="application/vnd.openxmlformats-officedocument.presentationml.slide+xml"/>
  <Override PartName="/ppt/slides/slide3.xml" ContentType="application/vnd.openxmlformats-officedocument.presentationml.slide+xml"/>
  <Override PartName="/ppt/slides/slide41.xml" ContentType="application/vnd.openxmlformats-officedocument.presentationml.slide+xml"/>
  <Override PartName="/ppt/slides/slide25.xml" ContentType="application/vnd.openxmlformats-officedocument.presentationml.slide+xml"/>
  <Override PartName="/ppt/slides/slide50.xml" ContentType="application/vnd.openxmlformats-officedocument.presentationml.slide+xml"/>
  <Override PartName="/ppt/slides/slide34.xml" ContentType="application/vnd.openxmlformats-officedocument.presentationml.slide+xml"/>
  <Override PartName="/ppt/slides/slide18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4.xml" ContentType="application/vnd.openxmlformats-officedocument.theme+xml"/>
  <Override PartName="/ppt/theme/theme1.xml" ContentType="application/vnd.openxmlformats-officedocument.theme+xml"/>
  <Override PartName="/ppt/theme/theme5.xml" ContentType="application/vnd.openxmlformats-officedocument.theme+xml"/>
  <Override PartName="/ppt/theme/theme2.xml" ContentType="application/vnd.openxmlformats-officedocument.theme+xml"/>
  <Override PartName="/ppt/theme/theme6.xml" ContentType="application/vnd.openxmlformats-officedocument.theme+xml"/>
  <Override PartName="/ppt/theme/theme3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</p:sldIdLst>
  <p:sldSz cx="13004800" cy="97536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Relationship Id="rId3" Type="http://schemas.openxmlformats.org/officeDocument/2006/relationships/image" Target="../media/image10.png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38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833400" y="6154200"/>
            <a:ext cx="3172680" cy="2531160"/>
          </a:xfrm>
          <a:prstGeom prst="rect">
            <a:avLst/>
          </a:prstGeom>
        </p:spPr>
      </p:pic>
      <p:pic>
        <p:nvPicPr>
          <p:cNvPr descr="" id="39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501960" y="6154200"/>
            <a:ext cx="3172680" cy="2531160"/>
          </a:xfrm>
          <a:prstGeom prst="rect">
            <a:avLst/>
          </a:prstGeom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6502320" y="0"/>
            <a:ext cx="6501960" cy="97534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571680" y="1434960"/>
            <a:ext cx="5333760" cy="8318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502320" y="0"/>
            <a:ext cx="6501960" cy="97534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60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76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833400" y="6154200"/>
            <a:ext cx="3172680" cy="2531160"/>
          </a:xfrm>
          <a:prstGeom prst="rect">
            <a:avLst/>
          </a:prstGeom>
        </p:spPr>
      </p:pic>
      <p:pic>
        <p:nvPicPr>
          <p:cNvPr descr="" id="77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501960" y="6154200"/>
            <a:ext cx="3172680" cy="2531160"/>
          </a:xfrm>
          <a:prstGeom prst="rect">
            <a:avLst/>
          </a:prstGeom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5" name="PlaceHolder 2"/>
          <p:cNvSpPr>
            <a:spLocks noGrp="1"/>
          </p:cNvSpPr>
          <p:nvPr>
            <p:ph type="subTitle"/>
          </p:nvPr>
        </p:nvSpPr>
        <p:spPr>
          <a:xfrm>
            <a:off x="6502320" y="0"/>
            <a:ext cx="6501960" cy="97534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subTitle"/>
          </p:nvPr>
        </p:nvSpPr>
        <p:spPr>
          <a:xfrm>
            <a:off x="571680" y="1434960"/>
            <a:ext cx="5333760" cy="8318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60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116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833400" y="6154200"/>
            <a:ext cx="3172680" cy="2531160"/>
          </a:xfrm>
          <a:prstGeom prst="rect">
            <a:avLst/>
          </a:prstGeom>
        </p:spPr>
      </p:pic>
      <p:pic>
        <p:nvPicPr>
          <p:cNvPr descr="" id="117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501960" y="6154200"/>
            <a:ext cx="3172680" cy="2531160"/>
          </a:xfrm>
          <a:prstGeom prst="rect">
            <a:avLst/>
          </a:prstGeom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6502320" y="0"/>
            <a:ext cx="6501960" cy="97534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subTitle"/>
          </p:nvPr>
        </p:nvSpPr>
        <p:spPr>
          <a:xfrm>
            <a:off x="571680" y="1434960"/>
            <a:ext cx="5333760" cy="8318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60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154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833400" y="6154200"/>
            <a:ext cx="3172680" cy="2531160"/>
          </a:xfrm>
          <a:prstGeom prst="rect">
            <a:avLst/>
          </a:prstGeom>
        </p:spPr>
      </p:pic>
      <p:pic>
        <p:nvPicPr>
          <p:cNvPr descr="" id="155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501960" y="6154200"/>
            <a:ext cx="3172680" cy="2531160"/>
          </a:xfrm>
          <a:prstGeom prst="rect">
            <a:avLst/>
          </a:prstGeom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6" name="PlaceHolder 2"/>
          <p:cNvSpPr>
            <a:spLocks noGrp="1"/>
          </p:cNvSpPr>
          <p:nvPr>
            <p:ph type="subTitle"/>
          </p:nvPr>
        </p:nvSpPr>
        <p:spPr>
          <a:xfrm>
            <a:off x="6502320" y="0"/>
            <a:ext cx="6501960" cy="97534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subTitle"/>
          </p:nvPr>
        </p:nvSpPr>
        <p:spPr>
          <a:xfrm>
            <a:off x="571680" y="1434960"/>
            <a:ext cx="5333760" cy="8318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60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93" name="PlaceHolder 5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571680" y="1434960"/>
            <a:ext cx="5333760" cy="8318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197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833400" y="6154200"/>
            <a:ext cx="3172680" cy="2531160"/>
          </a:xfrm>
          <a:prstGeom prst="rect">
            <a:avLst/>
          </a:prstGeom>
        </p:spPr>
      </p:pic>
      <p:pic>
        <p:nvPicPr>
          <p:cNvPr descr="" id="198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501960" y="6154200"/>
            <a:ext cx="3172680" cy="2531160"/>
          </a:xfrm>
          <a:prstGeom prst="rect">
            <a:avLst/>
          </a:prstGeom>
        </p:spPr>
      </p:pic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6" name="PlaceHolder 2"/>
          <p:cNvSpPr>
            <a:spLocks noGrp="1"/>
          </p:cNvSpPr>
          <p:nvPr>
            <p:ph type="subTitle"/>
          </p:nvPr>
        </p:nvSpPr>
        <p:spPr>
          <a:xfrm>
            <a:off x="6502320" y="0"/>
            <a:ext cx="6501960" cy="97534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1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subTitle"/>
          </p:nvPr>
        </p:nvSpPr>
        <p:spPr>
          <a:xfrm>
            <a:off x="571680" y="1434960"/>
            <a:ext cx="5333760" cy="8318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6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7" name="PlaceHolder 4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0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1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4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5" name="PlaceHolder 4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60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8" name="PlaceHolder 3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96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1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2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3" name="PlaceHolder 5"/>
          <p:cNvSpPr>
            <a:spLocks noGrp="1"/>
          </p:cNvSpPr>
          <p:nvPr>
            <p:ph type="body"/>
          </p:nvPr>
        </p:nvSpPr>
        <p:spPr>
          <a:xfrm>
            <a:off x="650232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6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237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833400" y="6154200"/>
            <a:ext cx="3172680" cy="2531160"/>
          </a:xfrm>
          <a:prstGeom prst="rect">
            <a:avLst/>
          </a:prstGeom>
        </p:spPr>
      </p:pic>
      <p:pic>
        <p:nvPicPr>
          <p:cNvPr descr="" id="238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501960" y="6154200"/>
            <a:ext cx="3172680" cy="2531160"/>
          </a:xfrm>
          <a:prstGeom prst="rect">
            <a:avLst/>
          </a:prstGeom>
        </p:spPr>
      </p:pic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97531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9833760" y="509400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50232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9833760" y="0"/>
            <a:ext cx="317268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502320" y="5094000"/>
            <a:ext cx="6501600" cy="4651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Line 1"/>
          <p:cNvSpPr/>
          <p:nvPr/>
        </p:nvSpPr>
        <p:spPr>
          <a:xfrm>
            <a:off x="571320" y="1968480"/>
            <a:ext cx="11868120" cy="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1" name="Line 2"/>
          <p:cNvSpPr/>
          <p:nvPr/>
        </p:nvSpPr>
        <p:spPr>
          <a:xfrm>
            <a:off x="7543800" y="7975440"/>
            <a:ext cx="0" cy="142236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0" y="0"/>
            <a:ext cx="13004280" cy="759420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Seventh Outline Level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1409760" y="7785000"/>
            <a:ext cx="5790960" cy="17013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title text formatTitle Text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7848720" y="8470800"/>
            <a:ext cx="4952520" cy="507600"/>
          </a:xfrm>
          <a:prstGeom prst="rect">
            <a:avLst/>
          </a:prstGeom>
        </p:spPr>
        <p:txBody>
          <a:bodyPr bIns="50760" lIns="50760" rIns="50760" tIns="50760"/>
          <a:p>
            <a:pPr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Seventh Outline LevelBody Level One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Two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Three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Four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Five</a:t>
            </a:r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sldNum"/>
          </p:nvPr>
        </p:nvSpPr>
        <p:spPr>
          <a:xfrm>
            <a:off x="12268080" y="9194760"/>
            <a:ext cx="311760" cy="299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Line 1"/>
          <p:cNvSpPr/>
          <p:nvPr/>
        </p:nvSpPr>
        <p:spPr>
          <a:xfrm>
            <a:off x="571320" y="1968480"/>
            <a:ext cx="11868120" cy="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title text formatTitle Text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buSzPct val="25000"/>
              <a:buFont typeface="StarSymbol"/>
              <a:buChar char="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Seventh Outline LevelBody Level One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Body Level Two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Body Level Three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Body Level Four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Body Level Five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sldNum"/>
          </p:nvPr>
        </p:nvSpPr>
        <p:spPr>
          <a:xfrm>
            <a:off x="12268080" y="9194760"/>
            <a:ext cx="311760" cy="299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Line 1"/>
          <p:cNvSpPr/>
          <p:nvPr/>
        </p:nvSpPr>
        <p:spPr>
          <a:xfrm>
            <a:off x="571320" y="1968480"/>
            <a:ext cx="11868120" cy="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79" name="Line 2"/>
          <p:cNvSpPr/>
          <p:nvPr/>
        </p:nvSpPr>
        <p:spPr>
          <a:xfrm>
            <a:off x="571320" y="4863960"/>
            <a:ext cx="5334480" cy="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975312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Seventh Outline Level</a:t>
            </a:r>
            <a:endParaRPr/>
          </a:p>
        </p:txBody>
      </p:sp>
      <p:sp>
        <p:nvSpPr>
          <p:cNvPr id="81" name="PlaceHolder 4"/>
          <p:cNvSpPr>
            <a:spLocks noGrp="1"/>
          </p:cNvSpPr>
          <p:nvPr>
            <p:ph type="title"/>
          </p:nvPr>
        </p:nvSpPr>
        <p:spPr>
          <a:xfrm>
            <a:off x="571680" y="1434960"/>
            <a:ext cx="5333760" cy="317448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title text formatTitle Text</a:t>
            </a:r>
            <a:endParaRPr/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571680" y="5130720"/>
            <a:ext cx="5333760" cy="3174480"/>
          </a:xfrm>
          <a:prstGeom prst="rect">
            <a:avLst/>
          </a:prstGeom>
        </p:spPr>
        <p:txBody>
          <a:bodyPr bIns="50760" lIns="50760" rIns="50760" tIns="50760"/>
          <a:p>
            <a:pPr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Seventh Outline LevelBody Level One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Two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Three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Four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Five</a:t>
            </a:r>
            <a:endParaRPr/>
          </a:p>
        </p:txBody>
      </p:sp>
      <p:sp>
        <p:nvSpPr>
          <p:cNvPr id="83" name="PlaceHolder 6"/>
          <p:cNvSpPr>
            <a:spLocks noGrp="1"/>
          </p:cNvSpPr>
          <p:nvPr>
            <p:ph type="sldNum"/>
          </p:nvPr>
        </p:nvSpPr>
        <p:spPr>
          <a:xfrm>
            <a:off x="12268080" y="9194760"/>
            <a:ext cx="311760" cy="299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Line 1"/>
          <p:cNvSpPr/>
          <p:nvPr/>
        </p:nvSpPr>
        <p:spPr>
          <a:xfrm>
            <a:off x="571320" y="1968480"/>
            <a:ext cx="11868120" cy="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13004280" cy="975312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Seventh Outline Level</a:t>
            </a:r>
            <a:endParaRPr/>
          </a:p>
        </p:txBody>
      </p:sp>
      <p:sp>
        <p:nvSpPr>
          <p:cNvPr id="120" name="PlaceHolder 3"/>
          <p:cNvSpPr>
            <a:spLocks noGrp="1"/>
          </p:cNvSpPr>
          <p:nvPr>
            <p:ph type="sldNum"/>
          </p:nvPr>
        </p:nvSpPr>
        <p:spPr>
          <a:xfrm>
            <a:off x="12268080" y="9194760"/>
            <a:ext cx="311760" cy="299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  <p:sp>
        <p:nvSpPr>
          <p:cNvPr id="121" name="PlaceHolder 4"/>
          <p:cNvSpPr>
            <a:spLocks noGrp="1"/>
          </p:cNvSpPr>
          <p:nvPr>
            <p:ph type="title"/>
          </p:nvPr>
        </p:nvSpPr>
        <p:spPr>
          <a:xfrm>
            <a:off x="650160" y="389160"/>
            <a:ext cx="11703600" cy="1628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AU"/>
              <a:t>Click to edit the title text format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Line 1"/>
          <p:cNvSpPr/>
          <p:nvPr/>
        </p:nvSpPr>
        <p:spPr>
          <a:xfrm>
            <a:off x="571320" y="1968480"/>
            <a:ext cx="11868120" cy="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157" name="Line 2"/>
          <p:cNvSpPr/>
          <p:nvPr/>
        </p:nvSpPr>
        <p:spPr>
          <a:xfrm>
            <a:off x="9055080" y="507960"/>
            <a:ext cx="0" cy="797544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158" name="Line 3"/>
          <p:cNvSpPr/>
          <p:nvPr/>
        </p:nvSpPr>
        <p:spPr>
          <a:xfrm>
            <a:off x="9055080" y="4464000"/>
            <a:ext cx="3448440" cy="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159" name="PlaceHolder 4"/>
          <p:cNvSpPr>
            <a:spLocks noGrp="1"/>
          </p:cNvSpPr>
          <p:nvPr>
            <p:ph type="body"/>
          </p:nvPr>
        </p:nvSpPr>
        <p:spPr>
          <a:xfrm>
            <a:off x="9220320" y="4622760"/>
            <a:ext cx="3276360" cy="386028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Seventh Outline Level</a:t>
            </a:r>
            <a:endParaRPr/>
          </a:p>
        </p:txBody>
      </p:sp>
      <p:sp>
        <p:nvSpPr>
          <p:cNvPr id="160" name="PlaceHolder 5"/>
          <p:cNvSpPr>
            <a:spLocks noGrp="1"/>
          </p:cNvSpPr>
          <p:nvPr>
            <p:ph type="body"/>
          </p:nvPr>
        </p:nvSpPr>
        <p:spPr>
          <a:xfrm>
            <a:off x="9220320" y="507960"/>
            <a:ext cx="3276360" cy="379692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Seventh Outline Level</a:t>
            </a:r>
            <a:endParaRPr/>
          </a:p>
        </p:txBody>
      </p:sp>
      <p:sp>
        <p:nvSpPr>
          <p:cNvPr id="161" name="PlaceHolder 6"/>
          <p:cNvSpPr>
            <a:spLocks noGrp="1"/>
          </p:cNvSpPr>
          <p:nvPr>
            <p:ph type="body"/>
          </p:nvPr>
        </p:nvSpPr>
        <p:spPr>
          <a:xfrm>
            <a:off x="520560" y="507960"/>
            <a:ext cx="8368920" cy="797508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Seventh Outline Level</a:t>
            </a:r>
            <a:endParaRPr/>
          </a:p>
        </p:txBody>
      </p:sp>
      <p:sp>
        <p:nvSpPr>
          <p:cNvPr id="162" name="PlaceHolder 7"/>
          <p:cNvSpPr>
            <a:spLocks noGrp="1"/>
          </p:cNvSpPr>
          <p:nvPr>
            <p:ph type="body"/>
          </p:nvPr>
        </p:nvSpPr>
        <p:spPr>
          <a:xfrm>
            <a:off x="520560" y="8661240"/>
            <a:ext cx="8368920" cy="939600"/>
          </a:xfrm>
          <a:prstGeom prst="rect">
            <a:avLst/>
          </a:prstGeom>
        </p:spPr>
        <p:txBody>
          <a:bodyPr bIns="50760" lIns="50760" rIns="50760" tIns="50760"/>
          <a:p>
            <a:pPr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Seventh Outline LevelBody Level One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Two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Three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Four</a:t>
            </a:r>
            <a:endParaRPr/>
          </a:p>
          <a:p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Five</a:t>
            </a:r>
            <a:endParaRPr/>
          </a:p>
        </p:txBody>
      </p:sp>
      <p:sp>
        <p:nvSpPr>
          <p:cNvPr id="163" name="PlaceHolder 8"/>
          <p:cNvSpPr>
            <a:spLocks noGrp="1"/>
          </p:cNvSpPr>
          <p:nvPr>
            <p:ph type="sldNum"/>
          </p:nvPr>
        </p:nvSpPr>
        <p:spPr>
          <a:xfrm>
            <a:off x="12268080" y="9194760"/>
            <a:ext cx="311760" cy="299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  <p:sp>
        <p:nvSpPr>
          <p:cNvPr id="164" name="PlaceHolder 9"/>
          <p:cNvSpPr>
            <a:spLocks noGrp="1"/>
          </p:cNvSpPr>
          <p:nvPr>
            <p:ph type="title"/>
          </p:nvPr>
        </p:nvSpPr>
        <p:spPr>
          <a:xfrm>
            <a:off x="650160" y="389160"/>
            <a:ext cx="11703600" cy="1628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AU"/>
              <a:t>Click to edit the title text format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Line 1"/>
          <p:cNvSpPr/>
          <p:nvPr/>
        </p:nvSpPr>
        <p:spPr>
          <a:xfrm>
            <a:off x="571320" y="1968480"/>
            <a:ext cx="11868120" cy="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200" name="Line 2"/>
          <p:cNvSpPr/>
          <p:nvPr/>
        </p:nvSpPr>
        <p:spPr>
          <a:xfrm>
            <a:off x="571320" y="1968480"/>
            <a:ext cx="5073480" cy="0"/>
          </a:xfrm>
          <a:prstGeom prst="line">
            <a:avLst/>
          </a:prstGeom>
          <a:ln w="12600">
            <a:solidFill>
              <a:srgbClr val="9a9a9a"/>
            </a:solidFill>
            <a:miter/>
          </a:ln>
        </p:spPr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6502320" y="0"/>
            <a:ext cx="6501960" cy="975312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600">
                <a:solidFill>
                  <a:srgbClr val="000000"/>
                </a:solidFill>
                <a:latin typeface="Helvetica Neue Light"/>
                <a:ea typeface="Helvetica Neue Light"/>
              </a:rPr>
              <a:t>Seventh Outline Level</a:t>
            </a:r>
            <a:endParaRPr/>
          </a:p>
        </p:txBody>
      </p:sp>
      <p:sp>
        <p:nvSpPr>
          <p:cNvPr id="202" name="PlaceHolder 4"/>
          <p:cNvSpPr>
            <a:spLocks noGrp="1"/>
          </p:cNvSpPr>
          <p:nvPr>
            <p:ph type="title"/>
          </p:nvPr>
        </p:nvSpPr>
        <p:spPr>
          <a:xfrm>
            <a:off x="571680" y="330120"/>
            <a:ext cx="507960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Click to edit the title text formatTitle Text</a:t>
            </a:r>
            <a:endParaRPr/>
          </a:p>
        </p:txBody>
      </p:sp>
      <p:sp>
        <p:nvSpPr>
          <p:cNvPr id="203" name="PlaceHolder 5"/>
          <p:cNvSpPr>
            <a:spLocks noGrp="1"/>
          </p:cNvSpPr>
          <p:nvPr>
            <p:ph type="body"/>
          </p:nvPr>
        </p:nvSpPr>
        <p:spPr>
          <a:xfrm>
            <a:off x="571680" y="2222640"/>
            <a:ext cx="507960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Seventh Outline LevelBody Level One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Two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Three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Four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Body Level Five</a:t>
            </a:r>
            <a:endParaRPr/>
          </a:p>
        </p:txBody>
      </p:sp>
      <p:sp>
        <p:nvSpPr>
          <p:cNvPr id="204" name="PlaceHolder 6"/>
          <p:cNvSpPr>
            <a:spLocks noGrp="1"/>
          </p:cNvSpPr>
          <p:nvPr>
            <p:ph type="sldNum"/>
          </p:nvPr>
        </p:nvSpPr>
        <p:spPr>
          <a:xfrm>
            <a:off x="510840" y="9194760"/>
            <a:ext cx="311760" cy="299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slideLayout" Target="../slideLayouts/slideLayout5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6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39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27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6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6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5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27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slideLayout" Target="../slideLayouts/slideLayout5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7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slideLayout" Target="../slideLayouts/slideLayout51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27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image" Target="../media/image37.jpeg"/><Relationship Id="rId4" Type="http://schemas.openxmlformats.org/officeDocument/2006/relationships/slideLayout" Target="../slideLayouts/slideLayout51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jpeg"/><Relationship Id="rId5" Type="http://schemas.openxmlformats.org/officeDocument/2006/relationships/image" Target="../media/image42.png"/><Relationship Id="rId6" Type="http://schemas.openxmlformats.org/officeDocument/2006/relationships/slideLayout" Target="../slideLayouts/slideLayout51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hyperlink" Target="http://www.jeanettepurkis.com" TargetMode="External"/><Relationship Id="rId3" Type="http://schemas.openxmlformats.org/officeDocument/2006/relationships/hyperlink" Target="mailto:jeanettepurkis@gmail.com?subject=" TargetMode="External"/><Relationship Id="rId4" Type="http://schemas.openxmlformats.org/officeDocument/2006/relationships/hyperlink" Target="http://www.facebook.com/jeanettepurkisbooks/" TargetMode="External"/><Relationship Id="rId5" Type="http://schemas.openxmlformats.org/officeDocument/2006/relationships/slideLayout" Target="../slideLayouts/slideLayout2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3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4f8f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39" name="IMG_3495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004280" cy="7594200"/>
          </a:xfrm>
          <a:prstGeom prst="rect">
            <a:avLst/>
          </a:prstGeom>
        </p:spPr>
      </p:pic>
      <p:sp>
        <p:nvSpPr>
          <p:cNvPr id="240" name="TextShape 1"/>
          <p:cNvSpPr txBox="1"/>
          <p:nvPr/>
        </p:nvSpPr>
        <p:spPr>
          <a:xfrm>
            <a:off x="1409760" y="7785000"/>
            <a:ext cx="5790960" cy="17013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200">
                <a:solidFill>
                  <a:srgbClr val="000000"/>
                </a:solidFill>
                <a:latin typeface="Helvetica Neue"/>
                <a:ea typeface="Helvetica Neue"/>
              </a:rPr>
              <a:t>Finding a different kind of normal </a:t>
            </a:r>
            <a:endParaRPr/>
          </a:p>
        </p:txBody>
      </p:sp>
      <p:sp>
        <p:nvSpPr>
          <p:cNvPr id="241" name="TextShape 2"/>
          <p:cNvSpPr txBox="1"/>
          <p:nvPr/>
        </p:nvSpPr>
        <p:spPr>
          <a:xfrm>
            <a:off x="7848720" y="8470800"/>
            <a:ext cx="4952520" cy="5076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r>
              <a:rPr b="1" lang="en-AU" sz="2600">
                <a:solidFill>
                  <a:srgbClr val="ebebeb"/>
                </a:solidFill>
                <a:latin typeface="Helvetica Neue"/>
                <a:ea typeface="Helvetica Neue"/>
              </a:rPr>
              <a:t>Jeanette Purkis </a:t>
            </a:r>
            <a:endParaRPr/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High school  - UK</a:t>
            </a:r>
            <a:endParaRPr/>
          </a:p>
        </p:txBody>
      </p:sp>
      <p:sp>
        <p:nvSpPr>
          <p:cNvPr id="259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Anticipation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Academic focus and high achiever 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The least popular child in school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Realisation of difference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Trying to find help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Hope of a new life in Australia </a:t>
            </a:r>
            <a:endParaRPr/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High school - Australia </a:t>
            </a:r>
            <a:endParaRPr/>
          </a:p>
        </p:txBody>
      </p:sp>
      <p:sp>
        <p:nvSpPr>
          <p:cNvPr id="261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Not quite the least popular child in school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Relentless aggression and exclusion by peers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Academic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 few friends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The school bus</a:t>
            </a:r>
            <a:endParaRPr/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411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62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9220320" y="4927680"/>
            <a:ext cx="3606480" cy="4292280"/>
          </a:xfrm>
          <a:prstGeom prst="rect">
            <a:avLst/>
          </a:prstGeom>
        </p:spPr>
      </p:pic>
      <p:pic>
        <p:nvPicPr>
          <p:cNvPr descr="" id="263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220320" y="565200"/>
            <a:ext cx="3606480" cy="4228920"/>
          </a:xfrm>
          <a:prstGeom prst="rect">
            <a:avLst/>
          </a:prstGeom>
        </p:spPr>
      </p:pic>
      <p:pic>
        <p:nvPicPr>
          <p:cNvPr descr="" id="264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175320" y="495000"/>
            <a:ext cx="9072720" cy="8763120"/>
          </a:xfrm>
          <a:prstGeom prst="rect">
            <a:avLst/>
          </a:prstGeom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A teenage communist</a:t>
            </a:r>
            <a:endParaRPr/>
          </a:p>
        </p:txBody>
      </p:sp>
      <p:sp>
        <p:nvSpPr>
          <p:cNvPr id="266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Split in the church left me feeling betrayed and confused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Passionate interest at the time was communism and spies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Following passionate interest to socialist group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100 instant friends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But not really a socialist </a:t>
            </a:r>
            <a:endParaRPr/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Year 12 - an art course </a:t>
            </a:r>
            <a:endParaRPr/>
          </a:p>
        </p:txBody>
      </p:sp>
      <p:sp>
        <p:nvSpPr>
          <p:cNvPr id="268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Applying for art Year 12 course on a whim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High achiever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Violence at a peace vigil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Troubled, anxious and depressed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Family dynamic - confrontation </a:t>
            </a:r>
            <a:endParaRPr/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d6d6d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69" name="IMG_0100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6502320" y="0"/>
            <a:ext cx="6501960" cy="9753120"/>
          </a:xfrm>
          <a:prstGeom prst="rect">
            <a:avLst/>
          </a:prstGeom>
        </p:spPr>
      </p:pic>
      <p:sp>
        <p:nvSpPr>
          <p:cNvPr id="270" name="TextShape 1"/>
          <p:cNvSpPr txBox="1"/>
          <p:nvPr/>
        </p:nvSpPr>
        <p:spPr>
          <a:xfrm>
            <a:off x="571680" y="330120"/>
            <a:ext cx="507960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Supports </a:t>
            </a:r>
            <a:endParaRPr/>
          </a:p>
        </p:txBody>
      </p:sp>
      <p:sp>
        <p:nvSpPr>
          <p:cNvPr id="271" name="TextShape 2"/>
          <p:cNvSpPr txBox="1"/>
          <p:nvPr/>
        </p:nvSpPr>
        <p:spPr>
          <a:xfrm>
            <a:off x="571680" y="2222640"/>
            <a:ext cx="507960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Family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Church friends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No diagnosis = poor support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Therapy in the 1970s - 1980s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Teachers - some good, some not so good</a:t>
            </a:r>
            <a:endParaRPr/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Moving out at 17</a:t>
            </a:r>
            <a:endParaRPr/>
          </a:p>
        </p:txBody>
      </p:sp>
      <p:sp>
        <p:nvSpPr>
          <p:cNvPr id="273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Independence - getting a job in a recession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Involvement with the socialists -‘Rent-a-crowd’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Social chameleon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Employee of the month…and a radical.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‘</a:t>
            </a: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Victim’ written on my head - predatory men</a:t>
            </a:r>
            <a:endParaRPr/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A dangerous ‘friend’ </a:t>
            </a:r>
            <a:endParaRPr/>
          </a:p>
        </p:txBody>
      </p:sp>
      <p:sp>
        <p:nvSpPr>
          <p:cNvPr id="275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Meeting ‘Dave’*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More and more involved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Prison - Malevolent high school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Social chameleon extraordinaire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Unaware of my emotions - constant, unnoticed fear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 useful - but unappreciated - diagnosis </a:t>
            </a:r>
            <a:endParaRPr/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411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76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362160" y="259200"/>
            <a:ext cx="12279600" cy="9235080"/>
          </a:xfrm>
          <a:prstGeom prst="rect">
            <a:avLst/>
          </a:prstGeom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Freedom - sort of</a:t>
            </a:r>
            <a:endParaRPr/>
          </a:p>
        </p:txBody>
      </p:sp>
      <p:sp>
        <p:nvSpPr>
          <p:cNvPr id="278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‘</a:t>
            </a: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Free’ world less than friendly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Money stolen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Kicked out of home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‘</a:t>
            </a: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Best friends’ no longer spoke to me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Broken psychologically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Self-medicating</a:t>
            </a:r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About Jeanette </a:t>
            </a:r>
            <a:endParaRPr/>
          </a:p>
        </p:txBody>
      </p:sp>
      <p:sp>
        <p:nvSpPr>
          <p:cNvPr id="243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Autism advocate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Author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Public servant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Public speaker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Facilitates women’s group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Supports and mentors many people </a:t>
            </a:r>
            <a:endParaRPr/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Country junkie</a:t>
            </a:r>
            <a:endParaRPr/>
          </a:p>
        </p:txBody>
      </p:sp>
      <p:sp>
        <p:nvSpPr>
          <p:cNvPr id="280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Moving to the country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 trip to hospital and another diagnosis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Reconciling with parents - moving home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Identity - what is that?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Unwell again - not so therapeutic therapy </a:t>
            </a:r>
            <a:endParaRPr/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Five lost years </a:t>
            </a:r>
            <a:endParaRPr/>
          </a:p>
        </p:txBody>
      </p:sp>
      <p:sp>
        <p:nvSpPr>
          <p:cNvPr id="282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Prison as a depression cure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New environment - new dynamic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Overmedicated and miserable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Self-destruction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Parents my best - and only support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Six weeks of solitude </a:t>
            </a:r>
            <a:endParaRPr/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411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83" name="JP meme jpeg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330120" y="547920"/>
            <a:ext cx="6501960" cy="8657640"/>
          </a:xfrm>
          <a:prstGeom prst="rect">
            <a:avLst/>
          </a:prstGeom>
        </p:spPr>
      </p:pic>
      <p:sp>
        <p:nvSpPr>
          <p:cNvPr id="284" name="TextShape 1"/>
          <p:cNvSpPr txBox="1"/>
          <p:nvPr/>
        </p:nvSpPr>
        <p:spPr>
          <a:xfrm>
            <a:off x="7340760" y="1434960"/>
            <a:ext cx="5333760" cy="317448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b="1" lang="en-AU" sz="4200">
                <a:solidFill>
                  <a:srgbClr val="000000"/>
                </a:solidFill>
                <a:latin typeface="Helvetica Neue"/>
                <a:ea typeface="Helvetica Neue"/>
              </a:rPr>
              <a:t>The path to now</a:t>
            </a:r>
            <a:endParaRPr/>
          </a:p>
        </p:txBody>
      </p:sp>
      <p:sp>
        <p:nvSpPr>
          <p:cNvPr id="285" name="TextShape 2"/>
          <p:cNvSpPr txBox="1"/>
          <p:nvPr/>
        </p:nvSpPr>
        <p:spPr>
          <a:xfrm>
            <a:off x="7340760" y="4991040"/>
            <a:ext cx="5333760" cy="317448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r>
              <a:rPr b="1" lang="en-AU" sz="2700">
                <a:solidFill>
                  <a:srgbClr val="ebebeb"/>
                </a:solidFill>
                <a:latin typeface="Helvetica Neue"/>
                <a:ea typeface="Helvetica Neue"/>
              </a:rPr>
              <a:t>Positive choices, support and role models </a:t>
            </a:r>
            <a:endParaRPr/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Getting to ‘ordinary’ </a:t>
            </a:r>
            <a:endParaRPr/>
          </a:p>
        </p:txBody>
      </p:sp>
      <p:sp>
        <p:nvSpPr>
          <p:cNvPr id="287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 service for a misdiagnosis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Throwing out my address book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Housing issues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Boarding house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Mental health residential support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Wanting to be ‘ordinary’</a:t>
            </a:r>
            <a:endParaRPr/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A new life</a:t>
            </a:r>
            <a:endParaRPr/>
          </a:p>
        </p:txBody>
      </p:sp>
      <p:sp>
        <p:nvSpPr>
          <p:cNvPr id="289" name="TextShape 2"/>
          <p:cNvSpPr txBox="1"/>
          <p:nvPr/>
        </p:nvSpPr>
        <p:spPr>
          <a:xfrm>
            <a:off x="55872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 new student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Academic high achiever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Making the most from difficult circumstances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 job and a setback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Accepting my Autism diagnosis </a:t>
            </a:r>
            <a:endParaRPr/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Aspirational </a:t>
            </a:r>
            <a:endParaRPr/>
          </a:p>
        </p:txBody>
      </p:sp>
      <p:sp>
        <p:nvSpPr>
          <p:cNvPr id="291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Move to public housing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Befriending alcoholic neighbours…. and a stalker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Two lives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Successful artist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 course, a mentor and a book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My point of no return  </a:t>
            </a:r>
            <a:endParaRPr/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92" name="Purkis_Finding-a-Diffe_978-1-84310-416-2_colourjpg-print-200x300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12600" y="0"/>
            <a:ext cx="6501960" cy="9753120"/>
          </a:xfrm>
          <a:prstGeom prst="rect">
            <a:avLst/>
          </a:prstGeom>
        </p:spPr>
      </p:pic>
      <p:sp>
        <p:nvSpPr>
          <p:cNvPr id="293" name="TextShape 1"/>
          <p:cNvSpPr txBox="1"/>
          <p:nvPr/>
        </p:nvSpPr>
        <p:spPr>
          <a:xfrm>
            <a:off x="7213680" y="584280"/>
            <a:ext cx="507960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Themes from recent life </a:t>
            </a:r>
            <a:endParaRPr/>
          </a:p>
        </p:txBody>
      </p:sp>
      <p:sp>
        <p:nvSpPr>
          <p:cNvPr id="294" name="TextShape 2"/>
          <p:cNvSpPr txBox="1"/>
          <p:nvPr/>
        </p:nvSpPr>
        <p:spPr>
          <a:xfrm>
            <a:off x="7213680" y="2228760"/>
            <a:ext cx="507960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Autism advocacy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Employment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Mental Health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Autistic peer group 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Self-awareness and insight  </a:t>
            </a:r>
            <a:endParaRPr/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Employment journey </a:t>
            </a:r>
            <a:endParaRPr/>
          </a:p>
        </p:txBody>
      </p:sp>
      <p:sp>
        <p:nvSpPr>
          <p:cNvPr id="296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Using every related experience to build employment confidence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Incremental challenges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Gallery volunteer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Video business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Charity job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Applying for Public Service jobs </a:t>
            </a:r>
            <a:endParaRPr/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Public service role</a:t>
            </a:r>
            <a:endParaRPr/>
          </a:p>
        </p:txBody>
      </p:sp>
      <p:sp>
        <p:nvSpPr>
          <p:cNvPr id="298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029">
                <a:solidFill>
                  <a:srgbClr val="747474"/>
                </a:solidFill>
                <a:latin typeface="Helvetica Neue Light"/>
                <a:ea typeface="Helvetica Neue Light"/>
              </a:rPr>
              <a:t>Application - ‘That job is not Autism friendly'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029">
                <a:solidFill>
                  <a:srgbClr val="747474"/>
                </a:solidFill>
                <a:latin typeface="Helvetica Neue Light"/>
                <a:ea typeface="Helvetica Neue Light"/>
              </a:rPr>
              <a:t>An unlikely official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029">
                <a:solidFill>
                  <a:srgbClr val="747474"/>
                </a:solidFill>
                <a:latin typeface="Helvetica Neue Light"/>
                <a:ea typeface="Helvetica Neue Light"/>
              </a:rPr>
              <a:t>Public service role was life-changing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029">
                <a:solidFill>
                  <a:srgbClr val="747474"/>
                </a:solidFill>
                <a:latin typeface="Helvetica Neue Light"/>
                <a:ea typeface="Helvetica Neue Light"/>
              </a:rPr>
              <a:t>Purpose and meaning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029">
                <a:solidFill>
                  <a:srgbClr val="747474"/>
                </a:solidFill>
                <a:latin typeface="Helvetica Neue Light"/>
                <a:ea typeface="Helvetica Neue Light"/>
              </a:rPr>
              <a:t>Income and independence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029">
                <a:solidFill>
                  <a:srgbClr val="747474"/>
                </a:solidFill>
                <a:latin typeface="Helvetica Neue Light"/>
                <a:ea typeface="Helvetica Neue Light"/>
              </a:rPr>
              <a:t>Confidence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029">
                <a:solidFill>
                  <a:srgbClr val="747474"/>
                </a:solidFill>
                <a:latin typeface="Helvetica Neue Light"/>
                <a:ea typeface="Helvetica Neue Light"/>
              </a:rPr>
              <a:t>Working through challenges - editing, interpersonal paranoia, communication </a:t>
            </a:r>
            <a:endParaRPr/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‘</a:t>
            </a: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Employment expert’</a:t>
            </a:r>
            <a:endParaRPr/>
          </a:p>
        </p:txBody>
      </p:sp>
      <p:sp>
        <p:nvSpPr>
          <p:cNvPr id="300" name="TextShape 2"/>
          <p:cNvSpPr txBox="1"/>
          <p:nvPr/>
        </p:nvSpPr>
        <p:spPr>
          <a:xfrm>
            <a:off x="698400" y="2085120"/>
            <a:ext cx="11861280" cy="736344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229">
                <a:solidFill>
                  <a:srgbClr val="747474"/>
                </a:solidFill>
                <a:latin typeface="Helvetica Neue Light"/>
                <a:ea typeface="Helvetica Neue Light"/>
              </a:rPr>
              <a:t>Value of role in public service for advocacy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229">
                <a:solidFill>
                  <a:srgbClr val="747474"/>
                </a:solidFill>
                <a:latin typeface="Helvetica Neue Light"/>
                <a:ea typeface="Helvetica Neue Light"/>
              </a:rPr>
              <a:t>Autistic attributes and work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229">
                <a:solidFill>
                  <a:srgbClr val="747474"/>
                </a:solidFill>
                <a:latin typeface="Helvetica Neue Light"/>
                <a:ea typeface="Helvetica Neue Light"/>
              </a:rPr>
              <a:t>Talking about Autism at work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747474"/>
                </a:solidFill>
                <a:latin typeface="Helvetica Neue Light"/>
                <a:ea typeface="Helvetica Neue Light"/>
              </a:rPr>
              <a:t>Presentations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747474"/>
                </a:solidFill>
                <a:latin typeface="Helvetica Neue Light"/>
                <a:ea typeface="Helvetica Neue Light"/>
              </a:rPr>
              <a:t>Ability Network Co-chair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747474"/>
                </a:solidFill>
                <a:latin typeface="Helvetica Neue Light"/>
                <a:ea typeface="Helvetica Neue Light"/>
              </a:rPr>
              <a:t>Talking to colleagues who are parents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More about Jeanette</a:t>
            </a:r>
            <a:endParaRPr/>
          </a:p>
        </p:txBody>
      </p:sp>
      <p:sp>
        <p:nvSpPr>
          <p:cNvPr id="245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Owner of Whimsy Manor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Author of one of the thirty best Autism resources on the Internet in 2017 (apparently)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ACT Volunteer of the Year 2016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Finalist ACT Woman of the Year 2017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Enthusiastic overachiever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…</a:t>
            </a: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Was not always this accomplished person </a:t>
            </a:r>
            <a:endParaRPr/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01" name="IMG_0166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6502320" y="-380880"/>
            <a:ext cx="6501960" cy="9753120"/>
          </a:xfrm>
          <a:prstGeom prst="rect">
            <a:avLst/>
          </a:prstGeom>
        </p:spPr>
      </p:pic>
      <p:sp>
        <p:nvSpPr>
          <p:cNvPr id="302" name="TextShape 1"/>
          <p:cNvSpPr txBox="1"/>
          <p:nvPr/>
        </p:nvSpPr>
        <p:spPr>
          <a:xfrm>
            <a:off x="571680" y="1434960"/>
            <a:ext cx="5333760" cy="317448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Mental illness and me </a:t>
            </a:r>
            <a:endParaRPr/>
          </a:p>
        </p:txBody>
      </p:sp>
      <p:sp>
        <p:nvSpPr>
          <p:cNvPr id="303" name="TextShape 2"/>
          <p:cNvSpPr txBox="1"/>
          <p:nvPr/>
        </p:nvSpPr>
        <p:spPr>
          <a:xfrm>
            <a:off x="571680" y="5130720"/>
            <a:ext cx="5333760" cy="317448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Overcoming challenges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2600">
                <a:solidFill>
                  <a:srgbClr val="747474"/>
                </a:solidFill>
                <a:latin typeface="Helvetica Neue"/>
                <a:ea typeface="Helvetica Neue"/>
              </a:rPr>
              <a:t>Helping others  </a:t>
            </a:r>
            <a:endParaRPr/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My brain is a pain </a:t>
            </a:r>
            <a:endParaRPr/>
          </a:p>
        </p:txBody>
      </p:sp>
      <p:sp>
        <p:nvSpPr>
          <p:cNvPr id="305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Ongoing mental illness since 1995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Medication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Psychiatrists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Hospitals, clinics, supported housing 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Misdiagnosis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Identity and mental illness </a:t>
            </a:r>
            <a:endParaRPr/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Wealthy and unhealthy</a:t>
            </a:r>
            <a:endParaRPr/>
          </a:p>
        </p:txBody>
      </p:sp>
      <p:sp>
        <p:nvSpPr>
          <p:cNvPr id="307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Move to Canberra and no psychiatrist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My home and my Illness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‘</a:t>
            </a: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Will I be like this forever?’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Accessing mental health services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Return to work…again…and again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‘</a:t>
            </a: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I’m going to quit’</a:t>
            </a:r>
            <a:endParaRPr/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Mental illness  - some hope</a:t>
            </a:r>
            <a:endParaRPr/>
          </a:p>
        </p:txBody>
      </p:sp>
      <p:sp>
        <p:nvSpPr>
          <p:cNvPr id="309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Learning to ask for help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Supports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GROW group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Kathy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Family and friends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A little black cat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Meeting a young man who lacked independence </a:t>
            </a:r>
            <a:endParaRPr/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411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10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9295920" y="4863960"/>
            <a:ext cx="3606480" cy="4292280"/>
          </a:xfrm>
          <a:prstGeom prst="rect">
            <a:avLst/>
          </a:prstGeom>
        </p:spPr>
      </p:pic>
      <p:pic>
        <p:nvPicPr>
          <p:cNvPr descr="" id="311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375120" y="650520"/>
            <a:ext cx="3448080" cy="4045320"/>
          </a:xfrm>
          <a:prstGeom prst="rect">
            <a:avLst/>
          </a:prstGeom>
        </p:spPr>
      </p:pic>
      <p:pic>
        <p:nvPicPr>
          <p:cNvPr descr="" id="312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5920" y="656640"/>
            <a:ext cx="8998200" cy="8692200"/>
          </a:xfrm>
          <a:prstGeom prst="rect">
            <a:avLst/>
          </a:prstGeom>
        </p:spPr>
      </p:pic>
      <p:sp>
        <p:nvSpPr>
          <p:cNvPr id="313" name="TextShape 1"/>
          <p:cNvSpPr txBox="1"/>
          <p:nvPr/>
        </p:nvSpPr>
        <p:spPr>
          <a:xfrm>
            <a:off x="520560" y="8661240"/>
            <a:ext cx="8368920" cy="93960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411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14" name="IMG_0252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6502320" y="0"/>
            <a:ext cx="6501960" cy="9753120"/>
          </a:xfrm>
          <a:prstGeom prst="rect">
            <a:avLst/>
          </a:prstGeom>
        </p:spPr>
      </p:pic>
      <p:sp>
        <p:nvSpPr>
          <p:cNvPr id="315" name="TextShape 1"/>
          <p:cNvSpPr txBox="1"/>
          <p:nvPr/>
        </p:nvSpPr>
        <p:spPr>
          <a:xfrm>
            <a:off x="571680" y="1422360"/>
            <a:ext cx="5333760" cy="317448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b="1" lang="en-AU" sz="4200">
                <a:solidFill>
                  <a:srgbClr val="000000"/>
                </a:solidFill>
                <a:latin typeface="Helvetica Neue"/>
                <a:ea typeface="Helvetica Neue"/>
              </a:rPr>
              <a:t>Autism advocacy and activism </a:t>
            </a:r>
            <a:endParaRPr/>
          </a:p>
        </p:txBody>
      </p:sp>
      <p:sp>
        <p:nvSpPr>
          <p:cNvPr id="316" name="TextShape 2"/>
          <p:cNvSpPr txBox="1"/>
          <p:nvPr/>
        </p:nvSpPr>
        <p:spPr>
          <a:xfrm>
            <a:off x="571680" y="5130720"/>
            <a:ext cx="5333760" cy="317448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r>
              <a:rPr b="1" lang="en-AU" sz="2700">
                <a:solidFill>
                  <a:srgbClr val="ebebeb"/>
                </a:solidFill>
                <a:latin typeface="Helvetica Neue"/>
                <a:ea typeface="Helvetica Neue"/>
              </a:rPr>
              <a:t>Passionate interest intersects with making a difference </a:t>
            </a:r>
            <a:endParaRPr/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Advocacy journey - early days</a:t>
            </a:r>
            <a:endParaRPr/>
          </a:p>
        </p:txBody>
      </p:sp>
      <p:sp>
        <p:nvSpPr>
          <p:cNvPr id="318" name="TextShape 2"/>
          <p:cNvSpPr txBox="1"/>
          <p:nvPr/>
        </p:nvSpPr>
        <p:spPr>
          <a:xfrm>
            <a:off x="5842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Accepting (or admitting) my Autism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An autobiography and a changed woman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First steps at public speaking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‘</a:t>
            </a: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Alone in a Crowded Room’ documentary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Eight years of not too much going on </a:t>
            </a:r>
            <a:endParaRPr/>
          </a:p>
        </p:txBody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‘</a:t>
            </a: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Adam’ and where his life took me </a:t>
            </a:r>
            <a:endParaRPr/>
          </a:p>
        </p:txBody>
      </p:sp>
      <p:sp>
        <p:nvSpPr>
          <p:cNvPr id="320" name="TextShape 2"/>
          <p:cNvSpPr txBox="1"/>
          <p:nvPr/>
        </p:nvSpPr>
        <p:spPr>
          <a:xfrm>
            <a:off x="571680" y="2717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The need for me to be heard versus the need to change the world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An idea, a contract and a little orange book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TEDx - ‘I think you got the wrong Jeanette’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Impostor syndrome and anxiety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One abstract for one conference </a:t>
            </a:r>
            <a:endParaRPr/>
          </a:p>
        </p:txBody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Advocacy - expanding profile </a:t>
            </a:r>
            <a:endParaRPr/>
          </a:p>
        </p:txBody>
      </p:sp>
      <p:sp>
        <p:nvSpPr>
          <p:cNvPr id="322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Invitations to </a:t>
            </a:r>
            <a:r>
              <a:rPr i="1"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everything!!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Identity as an advocate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My peer group - the value of Autistic friends and colleagues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‘</a:t>
            </a: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 can’t speak for you’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Social media - ‘You’re Jeanette from the internet!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Awards. Apparently </a:t>
            </a:r>
            <a:endParaRPr/>
          </a:p>
        </p:txBody>
      </p:sp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411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23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8053200" y="4800600"/>
            <a:ext cx="3886560" cy="4622400"/>
          </a:xfrm>
          <a:prstGeom prst="rect">
            <a:avLst/>
          </a:prstGeom>
        </p:spPr>
      </p:pic>
      <p:pic>
        <p:nvPicPr>
          <p:cNvPr descr="" id="324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8023320" y="203040"/>
            <a:ext cx="3945960" cy="4622400"/>
          </a:xfrm>
          <a:prstGeom prst="rect">
            <a:avLst/>
          </a:prstGeom>
        </p:spPr>
      </p:pic>
      <p:pic>
        <p:nvPicPr>
          <p:cNvPr descr="" id="325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308160" y="283320"/>
            <a:ext cx="7333920" cy="9054000"/>
          </a:xfrm>
          <a:prstGeom prst="rect">
            <a:avLst/>
          </a:prstGeom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d6d6d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46" name="img123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6502320" y="0"/>
            <a:ext cx="6501960" cy="9753120"/>
          </a:xfrm>
          <a:prstGeom prst="rect">
            <a:avLst/>
          </a:prstGeom>
        </p:spPr>
      </p:pic>
      <p:sp>
        <p:nvSpPr>
          <p:cNvPr id="247" name="TextShape 1"/>
          <p:cNvSpPr txBox="1"/>
          <p:nvPr/>
        </p:nvSpPr>
        <p:spPr>
          <a:xfrm>
            <a:off x="571680" y="1422360"/>
            <a:ext cx="5333760" cy="317448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b="1" lang="en-AU" sz="4200">
                <a:solidFill>
                  <a:srgbClr val="000000"/>
                </a:solidFill>
                <a:latin typeface="Helvetica Neue"/>
                <a:ea typeface="Helvetica Neue"/>
              </a:rPr>
              <a:t>Early life </a:t>
            </a:r>
            <a:endParaRPr/>
          </a:p>
        </p:txBody>
      </p:sp>
      <p:sp>
        <p:nvSpPr>
          <p:cNvPr id="248" name="TextShape 2"/>
          <p:cNvSpPr txBox="1"/>
          <p:nvPr/>
        </p:nvSpPr>
        <p:spPr>
          <a:xfrm>
            <a:off x="571680" y="5130720"/>
            <a:ext cx="5333760" cy="317448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r>
              <a:rPr b="1" lang="en-AU" sz="2700">
                <a:solidFill>
                  <a:srgbClr val="797979"/>
                </a:solidFill>
                <a:latin typeface="Helvetica Neue"/>
                <a:ea typeface="Helvetica Neue"/>
              </a:rPr>
              <a:t>School, family life  </a:t>
            </a:r>
            <a:endParaRPr/>
          </a:p>
        </p:txBody>
      </p:sp>
    </p:spTree>
  </p:cSld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What do I do in the Autism community</a:t>
            </a:r>
            <a:endParaRPr/>
          </a:p>
        </p:txBody>
      </p:sp>
      <p:sp>
        <p:nvSpPr>
          <p:cNvPr id="327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Writing - books, blogs, articles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Endorse and review others’ work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Strong social media presence - daily meme, weekly blog etc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Presentations - conferences, events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Reference group / advice on research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Media appearances </a:t>
            </a:r>
            <a:endParaRPr/>
          </a:p>
        </p:txBody>
      </p:sp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What else do I do in the community?</a:t>
            </a:r>
            <a:endParaRPr/>
          </a:p>
        </p:txBody>
      </p:sp>
      <p:sp>
        <p:nvSpPr>
          <p:cNvPr id="329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Mentoring and individual support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Facilitate women’s group and movie night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Feature writer for Spectrum Women magazine, contributor to publications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Ambassador for Yellow Ladybugs, I CAN Network, Autism CRC, Specialisterne  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Host of my own radio show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350">
                <a:solidFill>
                  <a:srgbClr val="747474"/>
                </a:solidFill>
                <a:latin typeface="Helvetica Neue Light"/>
                <a:ea typeface="Helvetica Neue Light"/>
              </a:rPr>
              <a:t>Love pretty much every minute</a:t>
            </a:r>
            <a:endParaRPr/>
          </a:p>
        </p:txBody>
      </p:sp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411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30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330120" y="4991040"/>
            <a:ext cx="3606480" cy="4292280"/>
          </a:xfrm>
          <a:prstGeom prst="rect">
            <a:avLst/>
          </a:prstGeom>
        </p:spPr>
      </p:pic>
      <p:pic>
        <p:nvPicPr>
          <p:cNvPr descr="" id="331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330120" y="558720"/>
            <a:ext cx="3606480" cy="4228920"/>
          </a:xfrm>
          <a:prstGeom prst="rect">
            <a:avLst/>
          </a:prstGeom>
        </p:spPr>
      </p:pic>
      <p:pic>
        <p:nvPicPr>
          <p:cNvPr descr="" id="332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4330800" y="746280"/>
            <a:ext cx="8545680" cy="8260920"/>
          </a:xfrm>
          <a:prstGeom prst="rect">
            <a:avLst/>
          </a:prstGeom>
        </p:spPr>
      </p:pic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411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33" name="IMG_4188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-12600" y="152280"/>
            <a:ext cx="6501960" cy="9753120"/>
          </a:xfrm>
          <a:prstGeom prst="rect">
            <a:avLst/>
          </a:prstGeom>
        </p:spPr>
      </p:pic>
      <p:sp>
        <p:nvSpPr>
          <p:cNvPr id="334" name="TextShape 1"/>
          <p:cNvSpPr txBox="1"/>
          <p:nvPr/>
        </p:nvSpPr>
        <p:spPr>
          <a:xfrm>
            <a:off x="7086600" y="1282680"/>
            <a:ext cx="5333760" cy="317448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b="1" lang="en-AU" sz="4200">
                <a:solidFill>
                  <a:srgbClr val="000000"/>
                </a:solidFill>
                <a:latin typeface="Helvetica Neue"/>
                <a:ea typeface="Helvetica Neue"/>
              </a:rPr>
              <a:t>Life now </a:t>
            </a:r>
            <a:endParaRPr/>
          </a:p>
        </p:txBody>
      </p:sp>
    </p:spTree>
  </p:cSld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Friends and family</a:t>
            </a:r>
            <a:endParaRPr/>
          </a:p>
        </p:txBody>
      </p:sp>
      <p:sp>
        <p:nvSpPr>
          <p:cNvPr id="336" name="TextShape 2"/>
          <p:cNvSpPr txBox="1"/>
          <p:nvPr/>
        </p:nvSpPr>
        <p:spPr>
          <a:xfrm>
            <a:off x="571680" y="274320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Close relationship with family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Mostly Autistic friends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Social anxiety but better at managing it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An unusually solitary sort of extrovert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For the first time, a group of mutually supportive friends </a:t>
            </a:r>
            <a:endParaRPr/>
          </a:p>
        </p:txBody>
      </p:sp>
    </p:spTree>
  </p:cSld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Home </a:t>
            </a:r>
            <a:endParaRPr/>
          </a:p>
        </p:txBody>
      </p:sp>
      <p:sp>
        <p:nvSpPr>
          <p:cNvPr id="338" name="TextShape 2"/>
          <p:cNvSpPr txBox="1"/>
          <p:nvPr/>
        </p:nvSpPr>
        <p:spPr>
          <a:xfrm>
            <a:off x="571680" y="273060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The evolution of Whimsy Manor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Mr Kitty and his impact on me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Home as a reflection of self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Advocacy is my passion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‘</a:t>
            </a: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Do you want to come back to Whimsy Manor?’ </a:t>
            </a:r>
            <a:endParaRPr/>
          </a:p>
        </p:txBody>
      </p:sp>
    </p:spTree>
  </p:cSld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I am mostly….</a:t>
            </a:r>
            <a:endParaRPr/>
          </a:p>
        </p:txBody>
      </p:sp>
      <p:sp>
        <p:nvSpPr>
          <p:cNvPr id="340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Fulfilled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Occupied with meaningful activity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Happy from time to time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Experience mental health and other psychological nasties but manage them better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 can be me  - no social ‘acting’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Feel respected and appreciated - lovely </a:t>
            </a:r>
            <a:endParaRPr/>
          </a:p>
        </p:txBody>
      </p:sp>
    </p:spTree>
  </p:cSld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411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41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9055080" y="4851360"/>
            <a:ext cx="3606480" cy="4292280"/>
          </a:xfrm>
          <a:prstGeom prst="rect">
            <a:avLst/>
          </a:prstGeom>
        </p:spPr>
      </p:pic>
      <p:pic>
        <p:nvPicPr>
          <p:cNvPr descr="" id="342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042480" y="647640"/>
            <a:ext cx="3606480" cy="4228920"/>
          </a:xfrm>
          <a:prstGeom prst="rect">
            <a:avLst/>
          </a:prstGeom>
        </p:spPr>
      </p:pic>
      <p:pic>
        <p:nvPicPr>
          <p:cNvPr descr="" id="343" name="IMG_174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07880" y="734760"/>
            <a:ext cx="8283600" cy="8283600"/>
          </a:xfrm>
          <a:prstGeom prst="rect">
            <a:avLst/>
          </a:prstGeom>
        </p:spPr>
      </p:pic>
    </p:spTree>
  </p:cSld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411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44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152280" y="5486400"/>
            <a:ext cx="3606480" cy="4292280"/>
          </a:xfrm>
          <a:prstGeom prst="rect">
            <a:avLst/>
          </a:prstGeom>
        </p:spPr>
      </p:pic>
      <p:pic>
        <p:nvPicPr>
          <p:cNvPr descr="" id="345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152640" y="473040"/>
            <a:ext cx="3606120" cy="2582640"/>
          </a:xfrm>
          <a:prstGeom prst="rect">
            <a:avLst/>
          </a:prstGeom>
        </p:spPr>
      </p:pic>
      <p:pic>
        <p:nvPicPr>
          <p:cNvPr descr="" id="346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3733920" y="644400"/>
            <a:ext cx="9142560" cy="8829360"/>
          </a:xfrm>
          <a:prstGeom prst="rect">
            <a:avLst/>
          </a:prstGeom>
        </p:spPr>
      </p:pic>
      <p:pic>
        <p:nvPicPr>
          <p:cNvPr descr="" id="347" name="thumb_IMG_4550_1024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312480" y="3247200"/>
            <a:ext cx="3286440" cy="1844640"/>
          </a:xfrm>
          <a:prstGeom prst="rect">
            <a:avLst/>
          </a:prstGeom>
        </p:spPr>
      </p:pic>
      <p:pic>
        <p:nvPicPr>
          <p:cNvPr descr="" id="348" name=""/>
          <p:cNvPicPr/>
          <p:nvPr/>
        </p:nvPicPr>
        <p:blipFill>
          <a:blip r:embed="rId5"/>
          <a:stretch>
            <a:fillRect/>
          </a:stretch>
        </p:blipFill>
        <p:spPr>
          <a:xfrm>
            <a:off x="147240" y="3133080"/>
            <a:ext cx="3616920" cy="2276280"/>
          </a:xfrm>
          <a:prstGeom prst="rect">
            <a:avLst/>
          </a:prstGeom>
        </p:spPr>
      </p:pic>
    </p:spTree>
  </p:cSld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Thoughts and reflections from life </a:t>
            </a:r>
            <a:endParaRPr/>
          </a:p>
        </p:txBody>
      </p:sp>
      <p:sp>
        <p:nvSpPr>
          <p:cNvPr id="350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570">
                <a:solidFill>
                  <a:srgbClr val="747474"/>
                </a:solidFill>
                <a:latin typeface="Helvetica Neue Light"/>
                <a:ea typeface="Helvetica Neue Light"/>
              </a:rPr>
              <a:t>You are the CEO of your own life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570">
                <a:solidFill>
                  <a:srgbClr val="747474"/>
                </a:solidFill>
                <a:latin typeface="Helvetica Neue Light"/>
                <a:ea typeface="Helvetica Neue Light"/>
              </a:rPr>
              <a:t>Adversity can be a great teacher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570">
                <a:solidFill>
                  <a:srgbClr val="747474"/>
                </a:solidFill>
                <a:latin typeface="Helvetica Neue Light"/>
                <a:ea typeface="Helvetica Neue Light"/>
              </a:rPr>
              <a:t>Because you can’t do something now doesn’t necessarily mean you never will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570">
                <a:solidFill>
                  <a:srgbClr val="747474"/>
                </a:solidFill>
                <a:latin typeface="Helvetica Neue Light"/>
                <a:ea typeface="Helvetica Neue Light"/>
              </a:rPr>
              <a:t>Too low expectations are often unhelpful. But so are too high ones! 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570">
                <a:solidFill>
                  <a:srgbClr val="747474"/>
                </a:solidFill>
                <a:latin typeface="Helvetica Neue Light"/>
                <a:ea typeface="Helvetica Neue Light"/>
              </a:rPr>
              <a:t>The bond between an Autistic person and their pet can be immense</a:t>
            </a:r>
            <a:endParaRPr/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A new little Quirky Purky</a:t>
            </a:r>
            <a:endParaRPr/>
          </a:p>
        </p:txBody>
      </p:sp>
      <p:sp>
        <p:nvSpPr>
          <p:cNvPr id="250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 different kind of baby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Early memories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Issues with touch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Face blindness - ‘who is that man?’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Dynamic with my brother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Church</a:t>
            </a:r>
            <a:endParaRPr/>
          </a:p>
        </p:txBody>
      </p:sp>
    </p:spTree>
  </p:cSld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Thoughts and reflections from life</a:t>
            </a:r>
            <a:endParaRPr/>
          </a:p>
        </p:txBody>
      </p:sp>
      <p:sp>
        <p:nvSpPr>
          <p:cNvPr id="352" name="TextShape 2"/>
          <p:cNvSpPr txBox="1"/>
          <p:nvPr/>
        </p:nvSpPr>
        <p:spPr>
          <a:xfrm>
            <a:off x="571680" y="259092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Bullying, violence and invalidation are never OK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Set goals but not too specific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Money gives you choice. It is useful but not an end in itself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Autistic people can and do live fulfilled lives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Focussing on what an Autistic person can’t do is often unhelpful</a:t>
            </a:r>
            <a:endParaRPr/>
          </a:p>
        </p:txBody>
      </p:sp>
    </p:spTree>
  </p:cSld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Autism is…</a:t>
            </a:r>
            <a:endParaRPr/>
          </a:p>
        </p:txBody>
      </p:sp>
      <p:sp>
        <p:nvSpPr>
          <p:cNvPr id="354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Unique for each Autistic individual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Not a tragedy, affliction or curse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An attribute, along with other attributes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Not necessarily a predictor of outcomes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Does NOT mean someone lacks empathy or the capacity for friendships, relationships or parenting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One of the biggest and best reasons I am me</a:t>
            </a:r>
            <a:endParaRPr/>
          </a:p>
        </p:txBody>
      </p:sp>
    </p:spTree>
  </p:cSld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4f8f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55" name="the choices you make now create your future. Nothing is set in stone. It really is all up to you.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6222960" y="1545120"/>
            <a:ext cx="6501960" cy="6434280"/>
          </a:xfrm>
          <a:prstGeom prst="rect">
            <a:avLst/>
          </a:prstGeom>
        </p:spPr>
      </p:pic>
      <p:sp>
        <p:nvSpPr>
          <p:cNvPr id="356" name="TextShape 1"/>
          <p:cNvSpPr txBox="1"/>
          <p:nvPr/>
        </p:nvSpPr>
        <p:spPr>
          <a:xfrm>
            <a:off x="571680" y="1434960"/>
            <a:ext cx="5333760" cy="317448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b="1" lang="en-AU" sz="4200">
                <a:solidFill>
                  <a:srgbClr val="000000"/>
                </a:solidFill>
                <a:latin typeface="Helvetica Neue"/>
                <a:ea typeface="Helvetica Neue"/>
              </a:rPr>
              <a:t>Contact Jeanette </a:t>
            </a:r>
            <a:endParaRPr/>
          </a:p>
        </p:txBody>
      </p:sp>
      <p:sp>
        <p:nvSpPr>
          <p:cNvPr id="357" name="TextShape 2"/>
          <p:cNvSpPr txBox="1"/>
          <p:nvPr/>
        </p:nvSpPr>
        <p:spPr>
          <a:xfrm>
            <a:off x="571680" y="5130720"/>
            <a:ext cx="5333760" cy="317448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20000"/>
              </a:lnSpc>
              <a:buSzPct val="25000"/>
              <a:buFont typeface="Helvetica Neue"/>
              <a:buChar char="•"/>
            </a:pPr>
            <a:r>
              <a:rPr b="1" lang="en-AU" sz="2700">
                <a:solidFill>
                  <a:srgbClr val="c5e0af"/>
                </a:solidFill>
                <a:latin typeface="Helvetica Neue"/>
                <a:ea typeface="Helvetica Neue"/>
              </a:rPr>
              <a:t>Web: </a:t>
            </a:r>
            <a:r>
              <a:rPr b="1" lang="en-AU" sz="2700" u="sng">
                <a:solidFill>
                  <a:srgbClr val="0000ff"/>
                </a:solidFill>
                <a:latin typeface="Helvetica Neue"/>
                <a:ea typeface="Helvetica Neue"/>
                <a:hlinkClick r:id="rId2"/>
              </a:rPr>
              <a:t>www.jeanettepurkis.com</a:t>
            </a:r>
            <a:r>
              <a:rPr b="1" lang="en-AU" sz="2700">
                <a:solidFill>
                  <a:srgbClr val="c5e0af"/>
                </a:solidFill>
                <a:latin typeface="Helvetica Neue"/>
                <a:ea typeface="Helvetica Neue"/>
              </a:rPr>
              <a:t> </a:t>
            </a:r>
            <a:endParaRPr/>
          </a:p>
          <a:p>
            <a:pPr>
              <a:lnSpc>
                <a:spcPct val="120000"/>
              </a:lnSpc>
              <a:buSzPct val="25000"/>
              <a:buFont typeface="Helvetica Neue"/>
              <a:buChar char="•"/>
            </a:pPr>
            <a:r>
              <a:rPr b="1" lang="en-AU" sz="2700">
                <a:solidFill>
                  <a:srgbClr val="c5e0af"/>
                </a:solidFill>
                <a:latin typeface="Helvetica Neue"/>
                <a:ea typeface="Helvetica Neue"/>
              </a:rPr>
              <a:t>Email: </a:t>
            </a:r>
            <a:r>
              <a:rPr b="1" lang="en-AU" sz="2700" u="sng">
                <a:solidFill>
                  <a:srgbClr val="0000ff"/>
                </a:solidFill>
                <a:latin typeface="Helvetica Neue"/>
                <a:ea typeface="Helvetica Neue"/>
                <a:hlinkClick r:id="rId3"/>
              </a:rPr>
              <a:t>jeanettepurkis@gmail.com</a:t>
            </a:r>
            <a:r>
              <a:rPr b="1" lang="en-AU" sz="2700">
                <a:solidFill>
                  <a:srgbClr val="c5e0af"/>
                </a:solidFill>
                <a:latin typeface="Helvetica Neue"/>
                <a:ea typeface="Helvetica Neue"/>
              </a:rPr>
              <a:t> </a:t>
            </a:r>
            <a:endParaRPr/>
          </a:p>
          <a:p>
            <a:pPr>
              <a:lnSpc>
                <a:spcPct val="120000"/>
              </a:lnSpc>
              <a:buSzPct val="25000"/>
              <a:buFont typeface="Helvetica Neue"/>
              <a:buChar char="•"/>
            </a:pPr>
            <a:r>
              <a:rPr b="1" lang="en-AU" sz="2700">
                <a:solidFill>
                  <a:srgbClr val="c5e0af"/>
                </a:solidFill>
                <a:latin typeface="Helvetica Neue"/>
                <a:ea typeface="Helvetica Neue"/>
              </a:rPr>
              <a:t>Twitter: @jeanettepurkis</a:t>
            </a:r>
            <a:endParaRPr/>
          </a:p>
          <a:p>
            <a:pPr>
              <a:lnSpc>
                <a:spcPct val="120000"/>
              </a:lnSpc>
              <a:buSzPct val="25000"/>
              <a:buFont typeface="Helvetica Neue"/>
              <a:buChar char="•"/>
            </a:pPr>
            <a:r>
              <a:rPr b="1" lang="en-AU" sz="2700">
                <a:solidFill>
                  <a:srgbClr val="c5e0af"/>
                </a:solidFill>
                <a:latin typeface="Helvetica Neue"/>
                <a:ea typeface="Helvetica Neue"/>
              </a:rPr>
              <a:t>Fb: </a:t>
            </a:r>
            <a:r>
              <a:rPr b="1" lang="en-AU" sz="2700" u="sng">
                <a:solidFill>
                  <a:srgbClr val="0000ff"/>
                </a:solidFill>
                <a:latin typeface="Helvetica Neue"/>
                <a:ea typeface="Helvetica Neue"/>
                <a:hlinkClick r:id="rId4"/>
              </a:rPr>
              <a:t>www.facebook.com/jeanettepurkisbooks/</a:t>
            </a:r>
            <a:r>
              <a:rPr b="1" lang="en-AU" sz="2700">
                <a:solidFill>
                  <a:srgbClr val="c5e0af"/>
                </a:solidFill>
                <a:latin typeface="Helvetica Neue"/>
                <a:ea typeface="Helvetica Neue"/>
              </a:rPr>
              <a:t> </a:t>
            </a:r>
            <a:endParaRPr/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Early childhood</a:t>
            </a:r>
            <a:endParaRPr/>
          </a:p>
        </p:txBody>
      </p:sp>
      <p:sp>
        <p:nvSpPr>
          <p:cNvPr id="252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Not coping with change - aggression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Social confusion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Interests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Fungi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Space exploration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Raised in fundamentalist Christian faith</a:t>
            </a:r>
            <a:endParaRPr/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53" name="img113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004280" cy="9753120"/>
          </a:xfrm>
          <a:prstGeom prst="rect">
            <a:avLst/>
          </a:prstGeom>
        </p:spPr>
      </p:pic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Primary school </a:t>
            </a:r>
            <a:endParaRPr/>
          </a:p>
        </p:txBody>
      </p:sp>
      <p:sp>
        <p:nvSpPr>
          <p:cNvPr id="255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Anticipation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Not ready for there to be other kids there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Aggression and reasons for it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Therapy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Class clown</a:t>
            </a:r>
            <a:endParaRPr/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extShape 1"/>
          <p:cNvSpPr txBox="1"/>
          <p:nvPr/>
        </p:nvSpPr>
        <p:spPr>
          <a:xfrm>
            <a:off x="571680" y="330120"/>
            <a:ext cx="11861280" cy="139680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lang="en-AU" sz="4200">
                <a:solidFill>
                  <a:srgbClr val="000000"/>
                </a:solidFill>
                <a:latin typeface="Helvetica Neue Light"/>
                <a:ea typeface="Helvetica Neue Light"/>
              </a:rPr>
              <a:t>Primary school - a change </a:t>
            </a:r>
            <a:endParaRPr/>
          </a:p>
        </p:txBody>
      </p:sp>
      <p:sp>
        <p:nvSpPr>
          <p:cNvPr id="257" name="TextShape 2"/>
          <p:cNvSpPr txBox="1"/>
          <p:nvPr/>
        </p:nvSpPr>
        <p:spPr>
          <a:xfrm>
            <a:off x="571680" y="2222640"/>
            <a:ext cx="11861280" cy="666720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New principal and new ideas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‘</a:t>
            </a: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Gifted’ </a:t>
            </a:r>
            <a:endParaRPr/>
          </a:p>
          <a:p>
            <a:pPr>
              <a:lnSpc>
                <a:spcPct val="100000"/>
              </a:lnSpc>
              <a:buSzPct val="25000"/>
              <a:buFont typeface="Helvetica Neue"/>
              <a:buChar char="•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Perceptions of the world: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Sensory seeker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Passionate interests  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600">
                <a:solidFill>
                  <a:srgbClr val="747474"/>
                </a:solidFill>
                <a:latin typeface="Helvetica Neue Light"/>
                <a:ea typeface="Helvetica Neue Light"/>
              </a:rPr>
              <a:t>Largely isolated instances of bullying - ‘Why?’</a:t>
            </a:r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