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media/image45.png" ContentType="image/png"/>
  <Override PartName="/ppt/media/image133.png" ContentType="image/png"/>
  <Override PartName="/ppt/media/image82.png" ContentType="image/png"/>
  <Override PartName="/ppt/media/image14.png" ContentType="image/png"/>
  <Override PartName="/ppt/media/image170.png" ContentType="image/png"/>
  <Override PartName="/ppt/media/image102.png" ContentType="image/png"/>
  <Override PartName="/ppt/media/image51.png" ContentType="image/png"/>
  <Override PartName="/ppt/media/image20.png" ContentType="image/png"/>
  <Override PartName="/ppt/media/image99.png" ContentType="image/png"/>
  <Override PartName="/ppt/media/image119.png" ContentType="image/png"/>
  <Override PartName="/ppt/media/image68.png" ContentType="image/png"/>
  <Override PartName="/ppt/media/image156.png" ContentType="image/png"/>
  <Override PartName="/ppt/media/image4.png" ContentType="image/png"/>
  <Override PartName="/ppt/media/image37.png" ContentType="image/png"/>
  <Override PartName="/ppt/media/image193.png" ContentType="image/png"/>
  <Override PartName="/ppt/media/image125.png" ContentType="image/png"/>
  <Override PartName="/ppt/media/image74.png" ContentType="image/png"/>
  <Override PartName="/ppt/media/image162.png" ContentType="image/png"/>
  <Override PartName="/ppt/media/image43.png" ContentType="image/png"/>
  <Override PartName="/ppt/media/image131.png" ContentType="image/png"/>
  <Override PartName="/ppt/media/image80.png" ContentType="image/png"/>
  <Override PartName="/ppt/media/image12.png" ContentType="image/png"/>
  <Override PartName="/ppt/media/image100.png" ContentType="image/png"/>
  <Override PartName="/ppt/media/image179.png" ContentType="image/png"/>
  <Override PartName="/ppt/media/image148.png" ContentType="image/png"/>
  <Override PartName="/ppt/media/image97.png" ContentType="image/png"/>
  <Override PartName="/ppt/media/image29.png" ContentType="image/png"/>
  <Override PartName="/ppt/media/image185.png" ContentType="image/png"/>
  <Override PartName="/ppt/media/image117.png" ContentType="image/png"/>
  <Override PartName="/ppt/media/image66.png" ContentType="image/png"/>
  <Override PartName="/ppt/media/image154.png" ContentType="image/png"/>
  <Override PartName="/ppt/media/image2.png" ContentType="image/png"/>
  <Override PartName="/ppt/media/image35.png" ContentType="image/png"/>
  <Override PartName="/ppt/media/image191.png" ContentType="image/png"/>
  <Override PartName="/ppt/media/image123.png" ContentType="image/png"/>
  <Override PartName="/ppt/media/image72.png" ContentType="image/png"/>
  <Override PartName="/ppt/media/image160.png" ContentType="image/png"/>
  <Override PartName="/ppt/media/image41.png" ContentType="image/png"/>
  <Override PartName="/ppt/media/image89.png" ContentType="image/png"/>
  <Override PartName="/ppt/media/image177.png" ContentType="image/png"/>
  <Override PartName="/ppt/media/image109.png" ContentType="image/png"/>
  <Override PartName="/ppt/media/image58.png" ContentType="image/png"/>
  <Override PartName="/ppt/media/image146.png" ContentType="image/png"/>
  <Override PartName="/ppt/media/image95.png" ContentType="image/png"/>
  <Override PartName="/ppt/media/image183.png" ContentType="image/png"/>
  <Override PartName="/ppt/media/image64.png" ContentType="image/png"/>
  <Override PartName="/ppt/media/image152.png" ContentType="image/png"/>
  <Override PartName="/ppt/media/image86.jpeg" ContentType="image/jpeg"/>
  <Override PartName="/ppt/media/image33.png" ContentType="image/png"/>
  <Override PartName="/ppt/media/image121.png" ContentType="image/png"/>
  <Override PartName="/ppt/media/image70.png" ContentType="image/png"/>
  <Override PartName="/ppt/media/image18.jpeg" ContentType="image/jpeg"/>
  <Override PartName="/ppt/media/image169.png" ContentType="image/png"/>
  <Override PartName="/ppt/media/image138.png" ContentType="image/png"/>
  <Override PartName="/ppt/media/image87.png" ContentType="image/png"/>
  <Override PartName="/ppt/media/image19.png" ContentType="image/png"/>
  <Override PartName="/ppt/media/image175.png" ContentType="image/png"/>
  <Override PartName="/ppt/media/image107.png" ContentType="image/png"/>
  <Override PartName="/ppt/media/image56.png" ContentType="image/png"/>
  <Override PartName="/ppt/media/image144.png" ContentType="image/png"/>
  <Override PartName="/ppt/media/image93.png" ContentType="image/png"/>
  <Override PartName="/ppt/media/image25.png" ContentType="image/png"/>
  <Override PartName="/ppt/media/image181.png" ContentType="image/png"/>
  <Override PartName="/ppt/media/image113.png" ContentType="image/png"/>
  <Override PartName="/ppt/media/image62.png" ContentType="image/png"/>
  <Override PartName="/ppt/media/image150.png" ContentType="image/png"/>
  <Override PartName="/ppt/media/image9.png" ContentType="image/png"/>
  <Override PartName="/ppt/media/image31.png" ContentType="image/png"/>
  <Override PartName="/ppt/media/image79.png" ContentType="image/png"/>
  <Override PartName="/ppt/media/image167.png" ContentType="image/png"/>
  <Override PartName="/ppt/media/image48.png" ContentType="image/png"/>
  <Override PartName="/ppt/media/image136.png" ContentType="image/png"/>
  <Override PartName="/ppt/media/image85.png" ContentType="image/png"/>
  <Override PartName="/ppt/media/image17.png" ContentType="image/png"/>
  <Override PartName="/ppt/media/image173.png" ContentType="image/png"/>
  <Override PartName="/ppt/media/image105.png" ContentType="image/png"/>
  <Override PartName="/ppt/media/image54.png" ContentType="image/png"/>
  <Override PartName="/ppt/media/image142.png" ContentType="image/png"/>
  <Override PartName="/ppt/media/image91.png" ContentType="image/png"/>
  <Override PartName="/ppt/media/image23.png" ContentType="image/png"/>
  <Override PartName="/ppt/media/image111.png" ContentType="image/png"/>
  <Override PartName="/ppt/media/image60.png" ContentType="image/png"/>
  <Override PartName="/ppt/media/image159.png" ContentType="image/png"/>
  <Override PartName="/ppt/media/image7.png" ContentType="image/png"/>
  <Override PartName="/ppt/media/image22.jpeg" ContentType="image/jpeg"/>
  <Override PartName="/ppt/media/image196.png" ContentType="image/png"/>
  <Override PartName="/ppt/media/image128.png" ContentType="image/png"/>
  <Override PartName="/ppt/media/image77.png" ContentType="image/png"/>
  <Override PartName="/ppt/media/image165.png" ContentType="image/png"/>
  <Override PartName="/ppt/media/image46.png" ContentType="image/png"/>
  <Override PartName="/ppt/media/image134.png" ContentType="image/png"/>
  <Override PartName="/ppt/media/image83.png" ContentType="image/png"/>
  <Override PartName="/ppt/media/image171.png" ContentType="image/png"/>
  <Override PartName="/ppt/media/image52.png" ContentType="image/png"/>
  <Override PartName="/ppt/media/image140.png" ContentType="image/png"/>
  <Override PartName="/ppt/media/image21.png" ContentType="image/png"/>
  <Override PartName="/ppt/media/image188.png" ContentType="image/png"/>
  <Override PartName="/ppt/media/image10.jpeg" ContentType="image/jpeg"/>
  <Override PartName="/ppt/media/image69.png" ContentType="image/png"/>
  <Override PartName="/ppt/media/image157.png" ContentType="image/png"/>
  <Override PartName="/ppt/media/image38.png" ContentType="image/png"/>
  <Override PartName="/ppt/media/image194.png" ContentType="image/png"/>
  <Override PartName="/ppt/media/image126.png" ContentType="image/png"/>
  <Override PartName="/ppt/media/image75.png" ContentType="image/png"/>
  <Override PartName="/ppt/media/image163.png" ContentType="image/png"/>
  <Override PartName="/ppt/media/image44.png" ContentType="image/png"/>
  <Override PartName="/ppt/media/image132.png" ContentType="image/png"/>
  <Override PartName="/ppt/media/image13.png" ContentType="image/png"/>
  <Override PartName="/ppt/media/image81.png" ContentType="image/png"/>
  <Override PartName="/ppt/media/image101.png" ContentType="image/png"/>
  <Override PartName="/ppt/media/image50.png" ContentType="image/png"/>
  <Override PartName="/ppt/media/image149.png" ContentType="image/png"/>
  <Override PartName="/ppt/media/image1.jpeg" ContentType="image/jpeg"/>
  <Override PartName="/ppt/media/image98.png" ContentType="image/png"/>
  <Override PartName="/ppt/media/image186.png" ContentType="image/png"/>
  <Override PartName="/ppt/media/image118.png" ContentType="image/png"/>
  <Override PartName="/ppt/media/image115.jpeg" ContentType="image/jpeg"/>
  <Override PartName="/ppt/media/image67.png" ContentType="image/png"/>
  <Override PartName="/ppt/media/image155.png" ContentType="image/png"/>
  <Override PartName="/ppt/media/image3.png" ContentType="image/png"/>
  <Override PartName="/ppt/media/image36.png" ContentType="image/png"/>
  <Override PartName="/ppt/media/image192.png" ContentType="image/png"/>
  <Override PartName="/ppt/media/image124.png" ContentType="image/png"/>
  <Override PartName="/ppt/media/image73.png" ContentType="image/png"/>
  <Override PartName="/ppt/media/image161.png" ContentType="image/png"/>
  <Override PartName="/ppt/media/image42.png" ContentType="image/png"/>
  <Override PartName="/ppt/media/image130.png" ContentType="image/png"/>
  <Override PartName="/ppt/media/image11.png" ContentType="image/png"/>
  <Override PartName="/ppt/media/image27.jpeg" ContentType="image/jpeg"/>
  <Override PartName="/ppt/media/image178.png" ContentType="image/png"/>
  <Override PartName="/ppt/media/image59.png" ContentType="image/png"/>
  <Override PartName="/ppt/media/image147.png" ContentType="image/png"/>
  <Override PartName="/ppt/media/image103.jpeg" ContentType="image/jpeg"/>
  <Override PartName="/ppt/media/image96.png" ContentType="image/png"/>
  <Override PartName="/ppt/media/image28.png" ContentType="image/png"/>
  <Override PartName="/ppt/media/image184.png" ContentType="image/png"/>
  <Override PartName="/ppt/media/image116.png" ContentType="image/png"/>
  <Override PartName="/ppt/media/image65.png" ContentType="image/png"/>
  <Override PartName="/ppt/media/image34.png" ContentType="image/png"/>
  <Override PartName="/ppt/media/image190.png" ContentType="image/png"/>
  <Override PartName="/ppt/media/image122.png" ContentType="image/png"/>
  <Override PartName="/ppt/media/image71.png" ContentType="image/png"/>
  <Override PartName="/ppt/media/image40.png" ContentType="image/png"/>
  <Override PartName="/ppt/media/image15.jpeg" ContentType="image/jpeg"/>
  <Override PartName="/ppt/media/image139.png" ContentType="image/png"/>
  <Override PartName="/ppt/media/image88.png" ContentType="image/png"/>
  <Override PartName="/ppt/media/image176.png" ContentType="image/png"/>
  <Override PartName="/ppt/media/image108.png" ContentType="image/png"/>
  <Override PartName="/ppt/media/image57.png" ContentType="image/png"/>
  <Override PartName="/ppt/media/image145.png" ContentType="image/png"/>
  <Override PartName="/ppt/media/image26.png" ContentType="image/png"/>
  <Override PartName="/ppt/media/image94.png" ContentType="image/png"/>
  <Override PartName="/ppt/media/image182.png" ContentType="image/png"/>
  <Override PartName="/ppt/media/image114.png" ContentType="image/png"/>
  <Override PartName="/ppt/media/image63.png" ContentType="image/png"/>
  <Override PartName="/ppt/media/image151.png" ContentType="image/png"/>
  <Override PartName="/ppt/media/image32.png" ContentType="image/png"/>
  <Override PartName="/ppt/media/image120.png" ContentType="image/png"/>
  <Override PartName="/ppt/media/image168.png" ContentType="image/png"/>
  <Override PartName="/ppt/media/image49.png" ContentType="image/png"/>
  <Override PartName="/ppt/media/image137.png" ContentType="image/png"/>
  <Override PartName="/ppt/media/image174.png" ContentType="image/png"/>
  <Override PartName="/ppt/media/image106.png" ContentType="image/png"/>
  <Override PartName="/ppt/media/image55.png" ContentType="image/png"/>
  <Override PartName="/ppt/media/image143.png" ContentType="image/png"/>
  <Override PartName="/ppt/media/image92.png" ContentType="image/png"/>
  <Override PartName="/ppt/media/image24.png" ContentType="image/png"/>
  <Override PartName="/ppt/media/image180.png" ContentType="image/png"/>
  <Override PartName="/ppt/media/image112.png" ContentType="image/png"/>
  <Override PartName="/ppt/media/image153.jpeg" ContentType="image/jpeg"/>
  <Override PartName="/ppt/media/image61.png" ContentType="image/png"/>
  <Override PartName="/ppt/media/image8.png" ContentType="image/png"/>
  <Override PartName="/ppt/media/image30.png" ContentType="image/png"/>
  <Override PartName="/ppt/media/image197.png" ContentType="image/png"/>
  <Override PartName="/ppt/media/image129.png" ContentType="image/png"/>
  <Override PartName="/ppt/media/image78.png" ContentType="image/png"/>
  <Override PartName="/ppt/media/image166.png" ContentType="image/png"/>
  <Override PartName="/ppt/media/image47.png" ContentType="image/png"/>
  <Override PartName="/ppt/media/image135.png" ContentType="image/png"/>
  <Override PartName="/ppt/media/image84.png" ContentType="image/png"/>
  <Override PartName="/ppt/media/image16.png" ContentType="image/png"/>
  <Override PartName="/ppt/media/image172.png" ContentType="image/png"/>
  <Override PartName="/ppt/media/image104.png" ContentType="image/png"/>
  <Override PartName="/ppt/media/image141.png" ContentType="image/png"/>
  <Override PartName="/ppt/media/image90.png" ContentType="image/png"/>
  <Override PartName="/ppt/media/image110.png" ContentType="image/png"/>
  <Override PartName="/ppt/media/image189.png" ContentType="image/png"/>
  <Override PartName="/ppt/media/image187.jpeg" ContentType="image/jpeg"/>
  <Override PartName="/ppt/media/image5.jpeg" ContentType="image/jpeg"/>
  <Override PartName="/ppt/media/image158.png" ContentType="image/png"/>
  <Override PartName="/ppt/media/image6.png" ContentType="image/png"/>
  <Override PartName="/ppt/media/image39.png" ContentType="image/png"/>
  <Override PartName="/ppt/media/image195.png" ContentType="image/png"/>
  <Override PartName="/ppt/media/image127.png" ContentType="image/png"/>
  <Override PartName="/ppt/media/image76.png" ContentType="image/png"/>
  <Override PartName="/ppt/media/image53.jpeg" ContentType="image/jpeg"/>
  <Override PartName="/ppt/media/image164.png" ContentType="image/png"/>
  <Override PartName="/ppt/slideLayouts/slideLayout3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18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.xml.rels" ContentType="application/vnd.openxmlformats-package.relationships+xml"/>
  <Override PartName="/ppt/slideLayouts/slideLayout7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9.xml" ContentType="application/vnd.openxmlformats-officedocument.presentationml.slideLayout+xml"/>
  <Override PartName="/ppt/presentation.xml" ContentType="application/vnd.openxmlformats-officedocument.presentationml.presentation.main+xml"/>
  <Override PartName="/ppt/slides/_rels/slide50.xml.rels" ContentType="application/vnd.openxmlformats-package.relationships+xml"/>
  <Override PartName="/ppt/slides/_rels/slide28.xml.rels" ContentType="application/vnd.openxmlformats-package.relationships+xml"/>
  <Override PartName="/ppt/slides/_rels/slide39.xml.rels" ContentType="application/vnd.openxmlformats-package.relationships+xml"/>
  <Override PartName="/ppt/slides/_rels/slide37.xml.rels" ContentType="application/vnd.openxmlformats-package.relationships+xml"/>
  <Override PartName="/ppt/slides/_rels/slide12.xml.rels" ContentType="application/vnd.openxmlformats-package.relationships+xml"/>
  <Override PartName="/ppt/slides/_rels/slide35.xml.rels" ContentType="application/vnd.openxmlformats-package.relationships+xml"/>
  <Override PartName="/ppt/slides/_rels/slide10.xml.rels" ContentType="application/vnd.openxmlformats-package.relationships+xml"/>
  <Override PartName="/ppt/slides/_rels/slide33.xml.rels" ContentType="application/vnd.openxmlformats-package.relationships+xml"/>
  <Override PartName="/ppt/slides/_rels/slide31.xml.rels" ContentType="application/vnd.openxmlformats-package.relationships+xml"/>
  <Override PartName="/ppt/slides/_rels/slide2.xml.rels" ContentType="application/vnd.openxmlformats-package.relationships+xml"/>
  <Override PartName="/ppt/slides/_rels/slide18.xml.rels" ContentType="application/vnd.openxmlformats-package.relationships+xml"/>
  <Override PartName="/ppt/slides/_rels/slide16.xml.rels" ContentType="application/vnd.openxmlformats-package.relationships+xml"/>
  <Override PartName="/ppt/slides/_rels/slide14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48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46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44.xml.rels" ContentType="application/vnd.openxmlformats-package.relationships+xml"/>
  <Override PartName="/ppt/slides/_rels/slide42.xml.rels" ContentType="application/vnd.openxmlformats-package.relationships+xml"/>
  <Override PartName="/ppt/slides/_rels/slide40.xml.rels" ContentType="application/vnd.openxmlformats-package.relationships+xml"/>
  <Override PartName="/ppt/slides/_rels/slide29.xml.rels" ContentType="application/vnd.openxmlformats-package.relationships+xml"/>
  <Override PartName="/ppt/slides/_rels/slide27.xml.rels" ContentType="application/vnd.openxmlformats-package.relationships+xml"/>
  <Override PartName="/ppt/slides/_rels/slide38.xml.rels" ContentType="application/vnd.openxmlformats-package.relationships+xml"/>
  <Override PartName="/ppt/slides/_rels/slide13.xml.rels" ContentType="application/vnd.openxmlformats-package.relationships+xml"/>
  <Override PartName="/ppt/slides/_rels/slide36.xml.rels" ContentType="application/vnd.openxmlformats-package.relationships+xml"/>
  <Override PartName="/ppt/slides/_rels/slide11.xml.rels" ContentType="application/vnd.openxmlformats-package.relationships+xml"/>
  <Override PartName="/ppt/slides/_rels/slide34.xml.rels" ContentType="application/vnd.openxmlformats-package.relationships+xml"/>
  <Override PartName="/ppt/slides/_rels/slide32.xml.rels" ContentType="application/vnd.openxmlformats-package.relationships+xml"/>
  <Override PartName="/ppt/slides/_rels/slide30.xml.rels" ContentType="application/vnd.openxmlformats-package.relationships+xml"/>
  <Override PartName="/ppt/slides/_rels/slide3.xml.rels" ContentType="application/vnd.openxmlformats-package.relationships+xml"/>
  <Override PartName="/ppt/slides/_rels/slide1.xml.rels" ContentType="application/vnd.openxmlformats-package.relationships+xml"/>
  <Override PartName="/ppt/slides/_rels/slide19.xml.rels" ContentType="application/vnd.openxmlformats-package.relationships+xml"/>
  <Override PartName="/ppt/slides/_rels/slide17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49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47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45.xml.rels" ContentType="application/vnd.openxmlformats-package.relationships+xml"/>
  <Override PartName="/ppt/slides/_rels/slide20.xml.rels" ContentType="application/vnd.openxmlformats-package.relationships+xml"/>
  <Override PartName="/ppt/slides/_rels/slide43.xml.rels" ContentType="application/vnd.openxmlformats-package.relationships+xml"/>
  <Override PartName="/ppt/slides/_rels/slide41.xml.rels" ContentType="application/vnd.openxmlformats-package.relationships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slides/slide50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49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0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42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26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7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theme/theme5.xml" ContentType="application/vnd.openxmlformats-officedocument.theme+xml"/>
  <Override PartName="/ppt/theme/theme2.xml" ContentType="application/vnd.openxmlformats-officedocument.theme+xml"/>
  <Override PartName="/ppt/theme/theme6.xml" ContentType="application/vnd.openxmlformats-officedocument.theme+xml"/>
  <Override PartName="/ppt/theme/theme3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304" r:id="rId57"/>
    <p:sldId id="305" r:id="rId58"/>
  </p:sldIdLst>
  <p:sldSz cx="13004800" cy="97536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" Target="slides/slide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37" Type="http://schemas.openxmlformats.org/officeDocument/2006/relationships/slide" Target="slides/slide29.xml"/><Relationship Id="rId38" Type="http://schemas.openxmlformats.org/officeDocument/2006/relationships/slide" Target="slides/slide30.xml"/><Relationship Id="rId39" Type="http://schemas.openxmlformats.org/officeDocument/2006/relationships/slide" Target="slides/slide31.xml"/><Relationship Id="rId40" Type="http://schemas.openxmlformats.org/officeDocument/2006/relationships/slide" Target="slides/slide32.xml"/><Relationship Id="rId41" Type="http://schemas.openxmlformats.org/officeDocument/2006/relationships/slide" Target="slides/slide33.xml"/><Relationship Id="rId42" Type="http://schemas.openxmlformats.org/officeDocument/2006/relationships/slide" Target="slides/slide34.xml"/><Relationship Id="rId43" Type="http://schemas.openxmlformats.org/officeDocument/2006/relationships/slide" Target="slides/slide35.xml"/><Relationship Id="rId44" Type="http://schemas.openxmlformats.org/officeDocument/2006/relationships/slide" Target="slides/slide36.xml"/><Relationship Id="rId45" Type="http://schemas.openxmlformats.org/officeDocument/2006/relationships/slide" Target="slides/slide37.xml"/><Relationship Id="rId46" Type="http://schemas.openxmlformats.org/officeDocument/2006/relationships/slide" Target="slides/slide38.xml"/><Relationship Id="rId47" Type="http://schemas.openxmlformats.org/officeDocument/2006/relationships/slide" Target="slides/slide39.xml"/><Relationship Id="rId48" Type="http://schemas.openxmlformats.org/officeDocument/2006/relationships/slide" Target="slides/slide40.xml"/><Relationship Id="rId49" Type="http://schemas.openxmlformats.org/officeDocument/2006/relationships/slide" Target="slides/slide41.xml"/><Relationship Id="rId50" Type="http://schemas.openxmlformats.org/officeDocument/2006/relationships/slide" Target="slides/slide42.xml"/><Relationship Id="rId51" Type="http://schemas.openxmlformats.org/officeDocument/2006/relationships/slide" Target="slides/slide43.xml"/><Relationship Id="rId52" Type="http://schemas.openxmlformats.org/officeDocument/2006/relationships/slide" Target="slides/slide44.xml"/><Relationship Id="rId53" Type="http://schemas.openxmlformats.org/officeDocument/2006/relationships/slide" Target="slides/slide45.xml"/><Relationship Id="rId54" Type="http://schemas.openxmlformats.org/officeDocument/2006/relationships/slide" Target="slides/slide46.xml"/><Relationship Id="rId55" Type="http://schemas.openxmlformats.org/officeDocument/2006/relationships/slide" Target="slides/slide47.xml"/><Relationship Id="rId56" Type="http://schemas.openxmlformats.org/officeDocument/2006/relationships/slide" Target="slides/slide48.xml"/><Relationship Id="rId57" Type="http://schemas.openxmlformats.org/officeDocument/2006/relationships/slide" Target="slides/slide49.xml"/><Relationship Id="rId58" Type="http://schemas.openxmlformats.org/officeDocument/2006/relationships/slide" Target="slides/slide50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Relationship Id="rId3" Type="http://schemas.openxmlformats.org/officeDocument/2006/relationships/image" Target="../media/image14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6.png"/><Relationship Id="rId3" Type="http://schemas.openxmlformats.org/officeDocument/2006/relationships/image" Target="../media/image17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0.png"/><Relationship Id="rId3" Type="http://schemas.openxmlformats.org/officeDocument/2006/relationships/image" Target="../media/image21.png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5.png"/><Relationship Id="rId3" Type="http://schemas.openxmlformats.org/officeDocument/2006/relationships/image" Target="../media/image26.png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8.png"/><Relationship Id="rId3" Type="http://schemas.openxmlformats.org/officeDocument/2006/relationships/image" Target="../media/image29.png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37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539640" y="5984280"/>
            <a:ext cx="2602440" cy="2076120"/>
          </a:xfrm>
          <a:prstGeom prst="rect">
            <a:avLst/>
          </a:prstGeom>
        </p:spPr>
      </p:pic>
      <p:pic>
        <p:nvPicPr>
          <p:cNvPr descr="" id="38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806880" y="5984280"/>
            <a:ext cx="2602440" cy="2076120"/>
          </a:xfrm>
          <a:prstGeom prst="rect">
            <a:avLst/>
          </a:prstGeom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6807240" y="762120"/>
            <a:ext cx="5333760" cy="82296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762120" y="774720"/>
            <a:ext cx="5587560" cy="8216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807240" y="762120"/>
            <a:ext cx="5333760" cy="82296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0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76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539640" y="5984280"/>
            <a:ext cx="2602440" cy="2076120"/>
          </a:xfrm>
          <a:prstGeom prst="rect">
            <a:avLst/>
          </a:prstGeom>
        </p:spPr>
      </p:pic>
      <p:pic>
        <p:nvPicPr>
          <p:cNvPr descr="" id="77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806880" y="5984280"/>
            <a:ext cx="2602440" cy="2076120"/>
          </a:xfrm>
          <a:prstGeom prst="rect">
            <a:avLst/>
          </a:prstGeom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3" name="PlaceHolder 2"/>
          <p:cNvSpPr>
            <a:spLocks noGrp="1"/>
          </p:cNvSpPr>
          <p:nvPr>
            <p:ph type="subTitle"/>
          </p:nvPr>
        </p:nvSpPr>
        <p:spPr>
          <a:xfrm>
            <a:off x="6807240" y="762120"/>
            <a:ext cx="5333760" cy="82296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subTitle"/>
          </p:nvPr>
        </p:nvSpPr>
        <p:spPr>
          <a:xfrm>
            <a:off x="762120" y="774720"/>
            <a:ext cx="5587560" cy="8216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0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0" name="PlaceHolder 5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114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539640" y="5984280"/>
            <a:ext cx="2602440" cy="2076120"/>
          </a:xfrm>
          <a:prstGeom prst="rect">
            <a:avLst/>
          </a:prstGeom>
        </p:spPr>
      </p:pic>
      <p:pic>
        <p:nvPicPr>
          <p:cNvPr descr="" id="115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806880" y="5984280"/>
            <a:ext cx="2602440" cy="2076120"/>
          </a:xfrm>
          <a:prstGeom prst="rect">
            <a:avLst/>
          </a:prstGeom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0" name="PlaceHolder 2"/>
          <p:cNvSpPr>
            <a:spLocks noGrp="1"/>
          </p:cNvSpPr>
          <p:nvPr>
            <p:ph type="subTitle"/>
          </p:nvPr>
        </p:nvSpPr>
        <p:spPr>
          <a:xfrm>
            <a:off x="6807240" y="762120"/>
            <a:ext cx="5333760" cy="82296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subTitle"/>
          </p:nvPr>
        </p:nvSpPr>
        <p:spPr>
          <a:xfrm>
            <a:off x="762120" y="774720"/>
            <a:ext cx="5587560" cy="8216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5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8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39" name="PlaceHolder 4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0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47" name="PlaceHolder 5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50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151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539640" y="5984280"/>
            <a:ext cx="2602440" cy="2076120"/>
          </a:xfrm>
          <a:prstGeom prst="rect">
            <a:avLst/>
          </a:prstGeom>
        </p:spPr>
      </p:pic>
      <p:pic>
        <p:nvPicPr>
          <p:cNvPr descr="" id="152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806880" y="5984280"/>
            <a:ext cx="2602440" cy="2076120"/>
          </a:xfrm>
          <a:prstGeom prst="rect">
            <a:avLst/>
          </a:prstGeom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9" name="PlaceHolder 2"/>
          <p:cNvSpPr>
            <a:spLocks noGrp="1"/>
          </p:cNvSpPr>
          <p:nvPr>
            <p:ph type="subTitle"/>
          </p:nvPr>
        </p:nvSpPr>
        <p:spPr>
          <a:xfrm>
            <a:off x="6807240" y="762120"/>
            <a:ext cx="5333760" cy="82296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subTitle"/>
          </p:nvPr>
        </p:nvSpPr>
        <p:spPr>
          <a:xfrm>
            <a:off x="762120" y="774720"/>
            <a:ext cx="5587560" cy="8216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4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8" name="PlaceHolder 4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0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0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1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6" name="PlaceHolder 5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762120" y="774720"/>
            <a:ext cx="5587560" cy="8216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190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539640" y="5984280"/>
            <a:ext cx="2602440" cy="2076120"/>
          </a:xfrm>
          <a:prstGeom prst="rect">
            <a:avLst/>
          </a:prstGeom>
        </p:spPr>
      </p:pic>
      <p:pic>
        <p:nvPicPr>
          <p:cNvPr descr="" id="191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806880" y="5984280"/>
            <a:ext cx="2602440" cy="2076120"/>
          </a:xfrm>
          <a:prstGeom prst="rect">
            <a:avLst/>
          </a:prstGeom>
        </p:spPr>
      </p:pic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7" name="PlaceHolder 2"/>
          <p:cNvSpPr>
            <a:spLocks noGrp="1"/>
          </p:cNvSpPr>
          <p:nvPr>
            <p:ph type="subTitle"/>
          </p:nvPr>
        </p:nvSpPr>
        <p:spPr>
          <a:xfrm>
            <a:off x="6807240" y="762120"/>
            <a:ext cx="5333760" cy="82296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subTitle"/>
          </p:nvPr>
        </p:nvSpPr>
        <p:spPr>
          <a:xfrm>
            <a:off x="762120" y="774720"/>
            <a:ext cx="5587560" cy="8216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8" name="PlaceHolder 4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2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14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5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6" name="PlaceHolder 4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0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9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3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4" name="PlaceHolder 5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27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228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539640" y="5984280"/>
            <a:ext cx="2602440" cy="2076120"/>
          </a:xfrm>
          <a:prstGeom prst="rect">
            <a:avLst/>
          </a:prstGeom>
        </p:spPr>
      </p:pic>
      <p:pic>
        <p:nvPicPr>
          <p:cNvPr descr="" id="229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806880" y="5984280"/>
            <a:ext cx="2602440" cy="2076120"/>
          </a:xfrm>
          <a:prstGeom prst="rect">
            <a:avLst/>
          </a:prstGeom>
        </p:spPr>
      </p:pic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6" name="PlaceHolder 2"/>
          <p:cNvSpPr>
            <a:spLocks noGrp="1"/>
          </p:cNvSpPr>
          <p:nvPr>
            <p:ph type="subTitle"/>
          </p:nvPr>
        </p:nvSpPr>
        <p:spPr>
          <a:xfrm>
            <a:off x="6807240" y="762120"/>
            <a:ext cx="5333760" cy="82296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0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1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subTitle"/>
          </p:nvPr>
        </p:nvSpPr>
        <p:spPr>
          <a:xfrm>
            <a:off x="762120" y="774720"/>
            <a:ext cx="5587560" cy="821664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6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7" name="PlaceHolder 4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49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822924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0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1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4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5" name="PlaceHolder 4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0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57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8" name="PlaceHolder 3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76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60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1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2" name="PlaceHolder 4"/>
          <p:cNvSpPr>
            <a:spLocks noGrp="1"/>
          </p:cNvSpPr>
          <p:nvPr>
            <p:ph type="body"/>
          </p:nvPr>
        </p:nvSpPr>
        <p:spPr>
          <a:xfrm>
            <a:off x="954000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3" name="PlaceHolder 5"/>
          <p:cNvSpPr>
            <a:spLocks noGrp="1"/>
          </p:cNvSpPr>
          <p:nvPr>
            <p:ph type="body"/>
          </p:nvPr>
        </p:nvSpPr>
        <p:spPr>
          <a:xfrm>
            <a:off x="6807240" y="506016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66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267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9539640" y="5984280"/>
            <a:ext cx="2602440" cy="2076120"/>
          </a:xfrm>
          <a:prstGeom prst="rect">
            <a:avLst/>
          </a:prstGeom>
        </p:spPr>
      </p:pic>
      <p:pic>
        <p:nvPicPr>
          <p:cNvPr descr="" id="268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6806880" y="5984280"/>
            <a:ext cx="2602440" cy="2076120"/>
          </a:xfrm>
          <a:prstGeom prst="rect">
            <a:avLst/>
          </a:prstGeom>
        </p:spPr>
      </p:pic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22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80724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9540000" y="762120"/>
            <a:ext cx="26024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807240" y="5060160"/>
            <a:ext cx="5333040" cy="39250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5.jpe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0.jpe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Relationship Id="rId9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5.jpeg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18.jpeg"/><Relationship Id="rId3" Type="http://schemas.openxmlformats.org/officeDocument/2006/relationships/image" Target="../media/image19.png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22.jpe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3.xml"/><Relationship Id="rId8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27.jpeg"/><Relationship Id="rId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8.xml"/><Relationship Id="rId9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0" name="image1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734360" y="8193600"/>
            <a:ext cx="3457440" cy="71640"/>
          </a:xfrm>
          <a:prstGeom prst="rect">
            <a:avLst/>
          </a:prstGeom>
        </p:spPr>
      </p:pic>
      <p:sp>
        <p:nvSpPr>
          <p:cNvPr id="1" name="PlaceHolder 1"/>
          <p:cNvSpPr>
            <a:spLocks noGrp="1"/>
          </p:cNvSpPr>
          <p:nvPr>
            <p:ph type="body"/>
          </p:nvPr>
        </p:nvSpPr>
        <p:spPr>
          <a:xfrm>
            <a:off x="387360" y="399960"/>
            <a:ext cx="12216960" cy="626688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Seventh Outline Level</a:t>
            </a:r>
            <a:endParaRPr/>
          </a:p>
        </p:txBody>
      </p:sp>
      <p:sp>
        <p:nvSpPr>
          <p:cNvPr id="2" name="PlaceHolder 2"/>
          <p:cNvSpPr>
            <a:spLocks noGrp="1"/>
          </p:cNvSpPr>
          <p:nvPr>
            <p:ph type="title"/>
          </p:nvPr>
        </p:nvSpPr>
        <p:spPr>
          <a:xfrm>
            <a:off x="635040" y="6845400"/>
            <a:ext cx="11734560" cy="121896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6400">
                <a:solidFill>
                  <a:srgbClr val="eeeeee"/>
                </a:solidFill>
                <a:latin typeface="Superclarendon"/>
                <a:ea typeface="Superclarendon"/>
              </a:rPr>
              <a:t>Click to edit the title text formatTitle Text</a:t>
            </a:r>
            <a:endParaRPr/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635040" y="8318520"/>
            <a:ext cx="11734560" cy="875880"/>
          </a:xfrm>
          <a:prstGeom prst="rect">
            <a:avLst/>
          </a:prstGeom>
        </p:spPr>
        <p:txBody>
          <a:bodyPr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Seventh Outline LevelBody Level One</a:t>
            </a:r>
            <a:endParaRPr/>
          </a:p>
          <a:p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Two</a:t>
            </a:r>
            <a:endParaRPr/>
          </a:p>
          <a:p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Three</a:t>
            </a:r>
            <a:endParaRPr/>
          </a:p>
          <a:p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Four</a:t>
            </a:r>
            <a:endParaRPr/>
          </a:p>
          <a:p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Five</a:t>
            </a:r>
            <a:endParaRPr/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6292440" y="9016920"/>
            <a:ext cx="406440" cy="380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9" name="image3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60200" y="2732760"/>
            <a:ext cx="10907640" cy="71640"/>
          </a:xfrm>
          <a:prstGeom prst="rect">
            <a:avLst/>
          </a:prstGeom>
        </p:spPr>
      </p:pic>
      <p:sp>
        <p:nvSpPr>
          <p:cNvPr id="40" name="PlaceHolder 1"/>
          <p:cNvSpPr>
            <a:spLocks noGrp="1"/>
          </p:cNvSpPr>
          <p:nvPr>
            <p:ph type="body"/>
          </p:nvPr>
        </p:nvSpPr>
        <p:spPr>
          <a:xfrm>
            <a:off x="1181160" y="3380400"/>
            <a:ext cx="5460480" cy="530820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Seventh Outline Level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Click to edit the title text formatTitle Text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7201080" y="3340080"/>
            <a:ext cx="4825800" cy="538452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Seventh Outline LevelBody Level One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Two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Three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Four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Five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sldNum"/>
          </p:nvPr>
        </p:nvSpPr>
        <p:spPr>
          <a:xfrm>
            <a:off x="6292440" y="9016920"/>
            <a:ext cx="406440" cy="380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78" name="image3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060200" y="2732760"/>
            <a:ext cx="10907640" cy="71640"/>
          </a:xfrm>
          <a:prstGeom prst="rect">
            <a:avLst/>
          </a:prstGeom>
        </p:spPr>
      </p:pic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Click to edit the title text formatTitle Text</a:t>
            </a:r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Seventh Outline LevelBody Level One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Two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Three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Four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Five</a:t>
            </a:r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sldNum"/>
          </p:nvPr>
        </p:nvSpPr>
        <p:spPr>
          <a:xfrm>
            <a:off x="6292440" y="9016920"/>
            <a:ext cx="406440" cy="380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13004280" cy="975312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Seventh Outline Level</a:t>
            </a:r>
            <a:endParaRPr/>
          </a:p>
        </p:txBody>
      </p:sp>
      <p:sp>
        <p:nvSpPr>
          <p:cNvPr id="117" name="PlaceHolder 2"/>
          <p:cNvSpPr>
            <a:spLocks noGrp="1"/>
          </p:cNvSpPr>
          <p:nvPr>
            <p:ph type="sldNum"/>
          </p:nvPr>
        </p:nvSpPr>
        <p:spPr>
          <a:xfrm>
            <a:off x="6292440" y="9016920"/>
            <a:ext cx="406440" cy="380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  <p:sp>
        <p:nvSpPr>
          <p:cNvPr id="118" name="PlaceHolder 3"/>
          <p:cNvSpPr>
            <a:spLocks noGrp="1"/>
          </p:cNvSpPr>
          <p:nvPr>
            <p:ph type="title"/>
          </p:nvPr>
        </p:nvSpPr>
        <p:spPr>
          <a:xfrm>
            <a:off x="650160" y="389160"/>
            <a:ext cx="11703600" cy="1628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AU"/>
              <a:t>Click to edit the title text format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153" name="image2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285920" y="5082120"/>
            <a:ext cx="4512240" cy="71640"/>
          </a:xfrm>
          <a:prstGeom prst="rect">
            <a:avLst/>
          </a:prstGeom>
        </p:spPr>
      </p:pic>
      <p:sp>
        <p:nvSpPr>
          <p:cNvPr id="154" name="PlaceHolder 1"/>
          <p:cNvSpPr>
            <a:spLocks noGrp="1"/>
          </p:cNvSpPr>
          <p:nvPr>
            <p:ph type="body"/>
          </p:nvPr>
        </p:nvSpPr>
        <p:spPr>
          <a:xfrm>
            <a:off x="6807240" y="762120"/>
            <a:ext cx="5333760" cy="82292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Seventh Outline Level</a:t>
            </a:r>
            <a:endParaRPr/>
          </a:p>
        </p:txBody>
      </p:sp>
      <p:sp>
        <p:nvSpPr>
          <p:cNvPr id="155" name="PlaceHolder 2"/>
          <p:cNvSpPr>
            <a:spLocks noGrp="1"/>
          </p:cNvSpPr>
          <p:nvPr>
            <p:ph type="title"/>
          </p:nvPr>
        </p:nvSpPr>
        <p:spPr>
          <a:xfrm>
            <a:off x="762120" y="774720"/>
            <a:ext cx="5587560" cy="410184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Click to edit the title text formatTitle Text</a:t>
            </a:r>
            <a:endParaRPr/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762120" y="5372280"/>
            <a:ext cx="5587560" cy="3619080"/>
          </a:xfrm>
          <a:prstGeom prst="rect">
            <a:avLst/>
          </a:prstGeom>
        </p:spPr>
        <p:txBody>
          <a:bodyPr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Seventh Outline LevelBody Level One</a:t>
            </a:r>
            <a:endParaRPr/>
          </a:p>
          <a:p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Two</a:t>
            </a:r>
            <a:endParaRPr/>
          </a:p>
          <a:p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Three</a:t>
            </a:r>
            <a:endParaRPr/>
          </a:p>
          <a:p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Four</a:t>
            </a:r>
            <a:endParaRPr/>
          </a:p>
          <a:p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Five</a:t>
            </a:r>
            <a:endParaRPr/>
          </a:p>
        </p:txBody>
      </p:sp>
      <p:sp>
        <p:nvSpPr>
          <p:cNvPr id="157" name="PlaceHolder 4"/>
          <p:cNvSpPr>
            <a:spLocks noGrp="1"/>
          </p:cNvSpPr>
          <p:nvPr>
            <p:ph type="sldNum"/>
          </p:nvPr>
        </p:nvSpPr>
        <p:spPr>
          <a:xfrm>
            <a:off x="6292440" y="9016920"/>
            <a:ext cx="406440" cy="380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192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1060200" y="2732760"/>
            <a:ext cx="10907640" cy="71640"/>
          </a:xfrm>
          <a:prstGeom prst="rect">
            <a:avLst/>
          </a:prstGeom>
        </p:spPr>
      </p:pic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Click to edit the title text formatTitle Text</a:t>
            </a:r>
            <a:endParaRPr/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Click to edit the outline text format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Second Outline Level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Third Outline Level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Fourth Outline Level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Fifth Outline Level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Sixth Outline Level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Seventh Outline LevelBody Level One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Two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Three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Four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Body Level Five</a:t>
            </a:r>
            <a:endParaRPr/>
          </a:p>
        </p:txBody>
      </p:sp>
      <p:sp>
        <p:nvSpPr>
          <p:cNvPr id="195" name="PlaceHolder 3"/>
          <p:cNvSpPr>
            <a:spLocks noGrp="1"/>
          </p:cNvSpPr>
          <p:nvPr>
            <p:ph type="sldNum"/>
          </p:nvPr>
        </p:nvSpPr>
        <p:spPr>
          <a:xfrm>
            <a:off x="6292440" y="9016920"/>
            <a:ext cx="406440" cy="380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body"/>
          </p:nvPr>
        </p:nvSpPr>
        <p:spPr>
          <a:xfrm>
            <a:off x="6692760" y="5082120"/>
            <a:ext cx="5333760" cy="38984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Seventh Outline Level</a:t>
            </a:r>
            <a:endParaRPr/>
          </a:p>
        </p:txBody>
      </p:sp>
      <p:sp>
        <p:nvSpPr>
          <p:cNvPr id="231" name="PlaceHolder 2"/>
          <p:cNvSpPr>
            <a:spLocks noGrp="1"/>
          </p:cNvSpPr>
          <p:nvPr>
            <p:ph type="body"/>
          </p:nvPr>
        </p:nvSpPr>
        <p:spPr>
          <a:xfrm>
            <a:off x="6699240" y="751680"/>
            <a:ext cx="5333760" cy="38984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Seventh Outline Level</a:t>
            </a:r>
            <a:endParaRPr/>
          </a:p>
        </p:txBody>
      </p:sp>
      <p:sp>
        <p:nvSpPr>
          <p:cNvPr id="232" name="PlaceHolder 3"/>
          <p:cNvSpPr>
            <a:spLocks noGrp="1"/>
          </p:cNvSpPr>
          <p:nvPr>
            <p:ph type="body"/>
          </p:nvPr>
        </p:nvSpPr>
        <p:spPr>
          <a:xfrm>
            <a:off x="965160" y="762120"/>
            <a:ext cx="5333760" cy="822924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Click to edit the outline text format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Second Outline Level</a:t>
            </a:r>
            <a:endParaRPr/>
          </a:p>
          <a:p>
            <a:pPr lvl="2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Third Outline Level</a:t>
            </a:r>
            <a:endParaRPr/>
          </a:p>
          <a:p>
            <a:pPr lvl="3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Fourth Outline Level</a:t>
            </a:r>
            <a:endParaRPr/>
          </a:p>
          <a:p>
            <a:pPr lvl="4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Fifth Outline Level</a:t>
            </a:r>
            <a:endParaRPr/>
          </a:p>
          <a:p>
            <a:pPr lvl="5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Sixth Outline Level</a:t>
            </a:r>
            <a:endParaRPr/>
          </a:p>
          <a:p>
            <a:pPr lvl="6">
              <a:lnSpc>
                <a:spcPct val="100000"/>
              </a:lnSpc>
              <a:buSzPct val="25000"/>
              <a:buFont typeface="StarSymbol"/>
              <a:buChar char=""/>
            </a:pPr>
            <a:r>
              <a:rPr lang="en-AU" sz="3800">
                <a:solidFill>
                  <a:srgbClr val="000000"/>
                </a:solidFill>
                <a:latin typeface="Arial"/>
                <a:ea typeface="Arial"/>
              </a:rPr>
              <a:t>Seventh Outline Level</a:t>
            </a:r>
            <a:endParaRPr/>
          </a:p>
        </p:txBody>
      </p:sp>
      <p:sp>
        <p:nvSpPr>
          <p:cNvPr id="233" name="PlaceHolder 4"/>
          <p:cNvSpPr>
            <a:spLocks noGrp="1"/>
          </p:cNvSpPr>
          <p:nvPr>
            <p:ph type="sldNum"/>
          </p:nvPr>
        </p:nvSpPr>
        <p:spPr>
          <a:xfrm>
            <a:off x="6292440" y="9016920"/>
            <a:ext cx="406440" cy="380520"/>
          </a:xfrm>
          <a:prstGeom prst="rect">
            <a:avLst/>
          </a:prstGeom>
        </p:spPr>
        <p:txBody>
          <a:bodyPr bIns="50760" lIns="50760" rIns="50760" tIns="50760"/>
          <a:p>
            <a:endParaRPr/>
          </a:p>
        </p:txBody>
      </p:sp>
      <p:sp>
        <p:nvSpPr>
          <p:cNvPr id="234" name="PlaceHolder 5"/>
          <p:cNvSpPr>
            <a:spLocks noGrp="1"/>
          </p:cNvSpPr>
          <p:nvPr>
            <p:ph type="title"/>
          </p:nvPr>
        </p:nvSpPr>
        <p:spPr>
          <a:xfrm>
            <a:off x="650160" y="389160"/>
            <a:ext cx="11703600" cy="16282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AU"/>
              <a:t>Click to edit the title text format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7" r:id="rId13"/>
    <p:sldLayoutId id="2147483738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image" Target="../media/image61.png"/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6" Type="http://schemas.openxmlformats.org/officeDocument/2006/relationships/slideLayout" Target="../slideLayouts/slideLayout2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65.png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slideLayout" Target="../slideLayouts/slideLayout2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68.png"/><Relationship Id="rId2" Type="http://schemas.openxmlformats.org/officeDocument/2006/relationships/slideLayout" Target="../slideLayouts/slideLayout3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69.png"/><Relationship Id="rId2" Type="http://schemas.openxmlformats.org/officeDocument/2006/relationships/image" Target="../media/image70.png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slideLayout" Target="../slideLayouts/slideLayout2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74.png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slideLayout" Target="../slideLayouts/slideLayout2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78.png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6" Type="http://schemas.openxmlformats.org/officeDocument/2006/relationships/slideLayout" Target="../slideLayouts/slideLayout2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83.png"/><Relationship Id="rId2" Type="http://schemas.openxmlformats.org/officeDocument/2006/relationships/image" Target="../media/image84.png"/><Relationship Id="rId3" Type="http://schemas.openxmlformats.org/officeDocument/2006/relationships/image" Target="../media/image85.png"/><Relationship Id="rId4" Type="http://schemas.openxmlformats.org/officeDocument/2006/relationships/slideLayout" Target="../slideLayouts/slideLayout2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86.jpeg"/><Relationship Id="rId2" Type="http://schemas.openxmlformats.org/officeDocument/2006/relationships/slideLayout" Target="../slideLayouts/slideLayout39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87.png"/><Relationship Id="rId2" Type="http://schemas.openxmlformats.org/officeDocument/2006/relationships/slideLayout" Target="../slideLayouts/slideLayout5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88.png"/><Relationship Id="rId2" Type="http://schemas.openxmlformats.org/officeDocument/2006/relationships/image" Target="../media/image89.png"/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Relationship Id="rId6" Type="http://schemas.openxmlformats.org/officeDocument/2006/relationships/slideLayout" Target="../slideLayouts/slideLayout2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93.png"/><Relationship Id="rId2" Type="http://schemas.openxmlformats.org/officeDocument/2006/relationships/image" Target="../media/image94.pn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slideLayout" Target="../slideLayouts/slideLayout27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98.png"/><Relationship Id="rId2" Type="http://schemas.openxmlformats.org/officeDocument/2006/relationships/image" Target="../media/image99.png"/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6" Type="http://schemas.openxmlformats.org/officeDocument/2006/relationships/slideLayout" Target="../slideLayouts/slideLayout27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03.jpeg"/><Relationship Id="rId2" Type="http://schemas.openxmlformats.org/officeDocument/2006/relationships/slideLayout" Target="../slideLayouts/slideLayout39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04.png"/><Relationship Id="rId2" Type="http://schemas.openxmlformats.org/officeDocument/2006/relationships/image" Target="../media/image105.png"/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Relationship Id="rId6" Type="http://schemas.openxmlformats.org/officeDocument/2006/relationships/slideLayout" Target="../slideLayouts/slideLayout27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09.png"/><Relationship Id="rId2" Type="http://schemas.openxmlformats.org/officeDocument/2006/relationships/image" Target="../media/image110.png"/><Relationship Id="rId3" Type="http://schemas.openxmlformats.org/officeDocument/2006/relationships/image" Target="../media/image11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Relationship Id="rId6" Type="http://schemas.openxmlformats.org/officeDocument/2006/relationships/image" Target="../media/image114.png"/><Relationship Id="rId7" Type="http://schemas.openxmlformats.org/officeDocument/2006/relationships/slideLayout" Target="../slideLayouts/slideLayout27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115.jpeg"/><Relationship Id="rId2" Type="http://schemas.openxmlformats.org/officeDocument/2006/relationships/slideLayout" Target="../slideLayouts/slideLayout39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116.png"/><Relationship Id="rId2" Type="http://schemas.openxmlformats.org/officeDocument/2006/relationships/image" Target="../media/image117.png"/><Relationship Id="rId3" Type="http://schemas.openxmlformats.org/officeDocument/2006/relationships/image" Target="../media/image118.png"/><Relationship Id="rId4" Type="http://schemas.openxmlformats.org/officeDocument/2006/relationships/slideLayout" Target="../slideLayouts/slideLayout27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119.png"/><Relationship Id="rId2" Type="http://schemas.openxmlformats.org/officeDocument/2006/relationships/image" Target="../media/image120.png"/><Relationship Id="rId3" Type="http://schemas.openxmlformats.org/officeDocument/2006/relationships/image" Target="../media/image121.png"/><Relationship Id="rId4" Type="http://schemas.openxmlformats.org/officeDocument/2006/relationships/image" Target="../media/image122.png"/><Relationship Id="rId5" Type="http://schemas.openxmlformats.org/officeDocument/2006/relationships/image" Target="../media/image123.png"/><Relationship Id="rId6" Type="http://schemas.openxmlformats.org/officeDocument/2006/relationships/slideLayout" Target="../slideLayouts/slideLayout27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124.png"/><Relationship Id="rId2" Type="http://schemas.openxmlformats.org/officeDocument/2006/relationships/image" Target="../media/image125.png"/><Relationship Id="rId3" Type="http://schemas.openxmlformats.org/officeDocument/2006/relationships/image" Target="../media/image126.png"/><Relationship Id="rId4" Type="http://schemas.openxmlformats.org/officeDocument/2006/relationships/slideLayout" Target="../slideLayouts/slideLayout27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127.png"/><Relationship Id="rId2" Type="http://schemas.openxmlformats.org/officeDocument/2006/relationships/image" Target="../media/image128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slideLayout" Target="../slideLayouts/slideLayout2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slideLayout" Target="../slideLayouts/slideLayout27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131.png"/><Relationship Id="rId2" Type="http://schemas.openxmlformats.org/officeDocument/2006/relationships/slideLayout" Target="../slideLayouts/slideLayout39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132.png"/><Relationship Id="rId2" Type="http://schemas.openxmlformats.org/officeDocument/2006/relationships/slideLayout" Target="../slideLayouts/slideLayout27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133.png"/><Relationship Id="rId2" Type="http://schemas.openxmlformats.org/officeDocument/2006/relationships/image" Target="../media/image134.png"/><Relationship Id="rId3" Type="http://schemas.openxmlformats.org/officeDocument/2006/relationships/image" Target="../media/image135.png"/><Relationship Id="rId4" Type="http://schemas.openxmlformats.org/officeDocument/2006/relationships/image" Target="../media/image136.png"/><Relationship Id="rId5" Type="http://schemas.openxmlformats.org/officeDocument/2006/relationships/slideLayout" Target="../slideLayouts/slideLayout27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137.png"/><Relationship Id="rId2" Type="http://schemas.openxmlformats.org/officeDocument/2006/relationships/image" Target="../media/image138.png"/><Relationship Id="rId3" Type="http://schemas.openxmlformats.org/officeDocument/2006/relationships/image" Target="../media/image139.png"/><Relationship Id="rId4" Type="http://schemas.openxmlformats.org/officeDocument/2006/relationships/image" Target="../media/image140.png"/><Relationship Id="rId5" Type="http://schemas.openxmlformats.org/officeDocument/2006/relationships/slideLayout" Target="../slideLayouts/slideLayout27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141.png"/><Relationship Id="rId2" Type="http://schemas.openxmlformats.org/officeDocument/2006/relationships/slideLayout" Target="../slideLayouts/slideLayout39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142.png"/><Relationship Id="rId2" Type="http://schemas.openxmlformats.org/officeDocument/2006/relationships/slideLayout" Target="../slideLayouts/slideLayout27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143.png"/><Relationship Id="rId2" Type="http://schemas.openxmlformats.org/officeDocument/2006/relationships/image" Target="../media/image144.png"/><Relationship Id="rId3" Type="http://schemas.openxmlformats.org/officeDocument/2006/relationships/image" Target="../media/image145.png"/><Relationship Id="rId4" Type="http://schemas.openxmlformats.org/officeDocument/2006/relationships/image" Target="../media/image146.png"/><Relationship Id="rId5" Type="http://schemas.openxmlformats.org/officeDocument/2006/relationships/image" Target="../media/image147.png"/><Relationship Id="rId6" Type="http://schemas.openxmlformats.org/officeDocument/2006/relationships/slideLayout" Target="../slideLayouts/slideLayout27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148.png"/><Relationship Id="rId2" Type="http://schemas.openxmlformats.org/officeDocument/2006/relationships/image" Target="../media/image149.png"/><Relationship Id="rId3" Type="http://schemas.openxmlformats.org/officeDocument/2006/relationships/image" Target="../media/image150.png"/><Relationship Id="rId4" Type="http://schemas.openxmlformats.org/officeDocument/2006/relationships/image" Target="../media/image151.png"/><Relationship Id="rId5" Type="http://schemas.openxmlformats.org/officeDocument/2006/relationships/image" Target="../media/image152.png"/><Relationship Id="rId6" Type="http://schemas.openxmlformats.org/officeDocument/2006/relationships/slideLayout" Target="../slideLayouts/slideLayout27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153.jpeg"/><Relationship Id="rId2" Type="http://schemas.openxmlformats.org/officeDocument/2006/relationships/slideLayout" Target="../slideLayouts/slideLayout39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154.png"/><Relationship Id="rId2" Type="http://schemas.openxmlformats.org/officeDocument/2006/relationships/image" Target="../media/image155.png"/><Relationship Id="rId3" Type="http://schemas.openxmlformats.org/officeDocument/2006/relationships/image" Target="../media/image156.png"/><Relationship Id="rId4" Type="http://schemas.openxmlformats.org/officeDocument/2006/relationships/image" Target="../media/image157.png"/><Relationship Id="rId5" Type="http://schemas.openxmlformats.org/officeDocument/2006/relationships/slideLayout" Target="../slideLayouts/slideLayout2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6" Type="http://schemas.openxmlformats.org/officeDocument/2006/relationships/slideLayout" Target="../slideLayouts/slideLayout27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158.png"/><Relationship Id="rId2" Type="http://schemas.openxmlformats.org/officeDocument/2006/relationships/image" Target="../media/image159.png"/><Relationship Id="rId3" Type="http://schemas.openxmlformats.org/officeDocument/2006/relationships/image" Target="../media/image160.png"/><Relationship Id="rId4" Type="http://schemas.openxmlformats.org/officeDocument/2006/relationships/image" Target="../media/image161.png"/><Relationship Id="rId5" Type="http://schemas.openxmlformats.org/officeDocument/2006/relationships/image" Target="../media/image162.png"/><Relationship Id="rId6" Type="http://schemas.openxmlformats.org/officeDocument/2006/relationships/image" Target="../media/image163.png"/><Relationship Id="rId7" Type="http://schemas.openxmlformats.org/officeDocument/2006/relationships/slideLayout" Target="../slideLayouts/slideLayout27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164.png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slideLayout" Target="../slideLayouts/slideLayout15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168.png"/><Relationship Id="rId2" Type="http://schemas.openxmlformats.org/officeDocument/2006/relationships/image" Target="../media/image169.png"/><Relationship Id="rId3" Type="http://schemas.openxmlformats.org/officeDocument/2006/relationships/image" Target="../media/image170.png"/><Relationship Id="rId4" Type="http://schemas.openxmlformats.org/officeDocument/2006/relationships/image" Target="../media/image171.png"/><Relationship Id="rId5" Type="http://schemas.openxmlformats.org/officeDocument/2006/relationships/slideLayout" Target="../slideLayouts/slideLayout6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172.png"/><Relationship Id="rId2" Type="http://schemas.openxmlformats.org/officeDocument/2006/relationships/image" Target="../media/image173.png"/><Relationship Id="rId3" Type="http://schemas.openxmlformats.org/officeDocument/2006/relationships/image" Target="../media/image174.png"/><Relationship Id="rId4" Type="http://schemas.openxmlformats.org/officeDocument/2006/relationships/image" Target="../media/image175.png"/><Relationship Id="rId5" Type="http://schemas.openxmlformats.org/officeDocument/2006/relationships/image" Target="../media/image176.png"/><Relationship Id="rId6" Type="http://schemas.openxmlformats.org/officeDocument/2006/relationships/image" Target="../media/image177.png"/><Relationship Id="rId7" Type="http://schemas.openxmlformats.org/officeDocument/2006/relationships/slideLayout" Target="../slideLayouts/slideLayout6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178.png"/><Relationship Id="rId2" Type="http://schemas.openxmlformats.org/officeDocument/2006/relationships/image" Target="../media/image179.png"/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Relationship Id="rId6" Type="http://schemas.openxmlformats.org/officeDocument/2006/relationships/slideLayout" Target="../slideLayouts/slideLayout6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183.png"/><Relationship Id="rId2" Type="http://schemas.openxmlformats.org/officeDocument/2006/relationships/image" Target="../media/image184.png"/><Relationship Id="rId3" Type="http://schemas.openxmlformats.org/officeDocument/2006/relationships/image" Target="../media/image185.png"/><Relationship Id="rId4" Type="http://schemas.openxmlformats.org/officeDocument/2006/relationships/image" Target="../media/image186.png"/><Relationship Id="rId5" Type="http://schemas.openxmlformats.org/officeDocument/2006/relationships/slideLayout" Target="../slideLayouts/slideLayout6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187.jpeg"/><Relationship Id="rId2" Type="http://schemas.openxmlformats.org/officeDocument/2006/relationships/slideLayout" Target="../slideLayouts/slideLayout39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188.png"/><Relationship Id="rId2" Type="http://schemas.openxmlformats.org/officeDocument/2006/relationships/image" Target="../media/image189.png"/><Relationship Id="rId3" Type="http://schemas.openxmlformats.org/officeDocument/2006/relationships/image" Target="../media/image190.png"/><Relationship Id="rId4" Type="http://schemas.openxmlformats.org/officeDocument/2006/relationships/slideLayout" Target="../slideLayouts/slideLayout27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191.png"/><Relationship Id="rId2" Type="http://schemas.openxmlformats.org/officeDocument/2006/relationships/image" Target="../media/image192.png"/><Relationship Id="rId3" Type="http://schemas.openxmlformats.org/officeDocument/2006/relationships/image" Target="../media/image193.png"/><Relationship Id="rId4" Type="http://schemas.openxmlformats.org/officeDocument/2006/relationships/slideLayout" Target="../slideLayouts/slideLayout27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194.png"/><Relationship Id="rId2" Type="http://schemas.openxmlformats.org/officeDocument/2006/relationships/image" Target="../media/image195.png"/><Relationship Id="rId3" Type="http://schemas.openxmlformats.org/officeDocument/2006/relationships/image" Target="../media/image196.png"/><Relationship Id="rId4" Type="http://schemas.openxmlformats.org/officeDocument/2006/relationships/slideLayout" Target="../slideLayouts/slideLayout7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image" Target="../media/image46.png"/><Relationship Id="rId3" Type="http://schemas.openxmlformats.org/officeDocument/2006/relationships/image" Target="../media/image47.png"/><Relationship Id="rId4" Type="http://schemas.openxmlformats.org/officeDocument/2006/relationships/slideLayout" Target="../slideLayouts/slideLayout27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197.png"/><Relationship Id="rId2" Type="http://schemas.openxmlformats.org/officeDocument/2006/relationships/hyperlink" Target="mailto:jeanettepurkis@gmail.com" TargetMode="External"/><Relationship Id="rId3" Type="http://schemas.openxmlformats.org/officeDocument/2006/relationships/hyperlink" Target="http://www.jeanettepurkis.com" TargetMode="External"/><Relationship Id="rId4" Type="http://schemas.openxmlformats.org/officeDocument/2006/relationships/slideLayout" Target="../slideLayouts/slideLayout5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9.png"/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slideLayout" Target="../slideLayouts/slideLayout2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3.jpeg"/><Relationship Id="rId2" Type="http://schemas.openxmlformats.org/officeDocument/2006/relationships/slideLayout" Target="../slideLayouts/slideLayout39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55.pn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6" Type="http://schemas.openxmlformats.org/officeDocument/2006/relationships/slideLayout" Target="../slideLayouts/slideLayout2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slideLayout" Target="../slideLayouts/slideLayout2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919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69" name="image4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1762920" y="571680"/>
            <a:ext cx="9478440" cy="6330600"/>
          </a:xfrm>
          <a:prstGeom prst="rect">
            <a:avLst/>
          </a:prstGeom>
        </p:spPr>
      </p:pic>
      <p:sp>
        <p:nvSpPr>
          <p:cNvPr id="270" name="TextShape 1"/>
          <p:cNvSpPr txBox="1"/>
          <p:nvPr/>
        </p:nvSpPr>
        <p:spPr>
          <a:xfrm>
            <a:off x="635040" y="6845400"/>
            <a:ext cx="11734560" cy="121896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6400">
                <a:solidFill>
                  <a:srgbClr val="eeeeee"/>
                </a:solidFill>
                <a:latin typeface="Superclarendon"/>
                <a:ea typeface="Superclarendon"/>
              </a:rPr>
              <a:t>Autism and resilience </a:t>
            </a:r>
            <a:endParaRPr/>
          </a:p>
        </p:txBody>
      </p:sp>
      <p:sp>
        <p:nvSpPr>
          <p:cNvPr id="271" name="TextShape 2"/>
          <p:cNvSpPr txBox="1"/>
          <p:nvPr/>
        </p:nvSpPr>
        <p:spPr>
          <a:xfrm>
            <a:off x="635040" y="8318520"/>
            <a:ext cx="11734560" cy="87588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00000"/>
              </a:lnSpc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 </a:t>
            </a:r>
            <a:endParaRPr/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Risk factors for resilience </a:t>
            </a:r>
            <a:endParaRPr/>
          </a:p>
        </p:txBody>
      </p:sp>
      <p:sp>
        <p:nvSpPr>
          <p:cNvPr id="289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Assumption of incompetence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Denied opportunity to try new things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Perfectionism / shielding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Negative messaging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Focus on  / relive past failure </a:t>
            </a:r>
            <a:endParaRPr/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Resilience is relevant for…</a:t>
            </a:r>
            <a:endParaRPr/>
          </a:p>
        </p:txBody>
      </p:sp>
      <p:sp>
        <p:nvSpPr>
          <p:cNvPr id="291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1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Non-Autistic people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1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Autistic people: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1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Have all cognitive abilities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1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Speak or are non-verbal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1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Have diagnostic ‘labels’ additional to Autism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1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Resilience skills and strategies can be adapted to individuals</a:t>
            </a:r>
            <a:endParaRPr/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92" name="image6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546120" y="416160"/>
            <a:ext cx="11911680" cy="9073440"/>
          </a:xfrm>
          <a:prstGeom prst="rect">
            <a:avLst/>
          </a:prstGeom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Autistic characteristics and resilience </a:t>
            </a:r>
            <a:endParaRPr/>
          </a:p>
        </p:txBody>
      </p:sp>
      <p:sp>
        <p:nvSpPr>
          <p:cNvPr id="294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Experience significant anxiety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Social isolation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Struggle with self-confidence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Experience greater degree of bullying and violence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Often shielded from difficulties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Often as part of genuine concern for welfare</a:t>
            </a:r>
            <a:endParaRPr/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Autistic characteristics and resilience </a:t>
            </a:r>
            <a:endParaRPr/>
          </a:p>
        </p:txBody>
      </p:sp>
      <p:sp>
        <p:nvSpPr>
          <p:cNvPr id="296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Poor educational attainment and employment rates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Communication diferences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Negative messaging from society, individuals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These things are themselves a risk factor around resilience  </a:t>
            </a:r>
            <a:endParaRPr/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Why do Autistic people benefit from resilience?</a:t>
            </a:r>
            <a:endParaRPr/>
          </a:p>
        </p:txBody>
      </p:sp>
      <p:sp>
        <p:nvSpPr>
          <p:cNvPr id="298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Address invalidation and other issues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Counter to assumption of incompetence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Helps address perfectionism, fear of failing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Levels the playing field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Boosts and enables independence </a:t>
            </a:r>
            <a:endParaRPr/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Myths about Autism impacting resilience </a:t>
            </a:r>
            <a:endParaRPr/>
          </a:p>
        </p:txBody>
      </p:sp>
      <p:sp>
        <p:nvSpPr>
          <p:cNvPr id="300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Too low expectations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Too high expectations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Views around incompetence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Parenting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Employment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Education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Independent living </a:t>
            </a:r>
            <a:endParaRPr/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01" name="image5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1625760" y="533520"/>
            <a:ext cx="9753120" cy="8686440"/>
          </a:xfrm>
          <a:prstGeom prst="rect">
            <a:avLst/>
          </a:prstGeom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02" name="image7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6775560" y="730080"/>
            <a:ext cx="5397120" cy="8292600"/>
          </a:xfrm>
          <a:prstGeom prst="rect">
            <a:avLst/>
          </a:prstGeom>
        </p:spPr>
      </p:pic>
      <p:sp>
        <p:nvSpPr>
          <p:cNvPr id="303" name="TextShape 1"/>
          <p:cNvSpPr txBox="1"/>
          <p:nvPr/>
        </p:nvSpPr>
        <p:spPr>
          <a:xfrm>
            <a:off x="762120" y="774720"/>
            <a:ext cx="5587560" cy="410184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Autistic children and  resilience </a:t>
            </a:r>
            <a:endParaRPr/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Some characteristics of Autistic kids </a:t>
            </a:r>
            <a:endParaRPr/>
          </a:p>
        </p:txBody>
      </p:sp>
      <p:sp>
        <p:nvSpPr>
          <p:cNvPr id="305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Different style of social communication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Passionate interests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Sensory issues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Logical and literal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May be bullied or excluded by peers </a:t>
            </a:r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72" name="image5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1149480" y="3346560"/>
            <a:ext cx="5524200" cy="5371920"/>
          </a:xfrm>
          <a:prstGeom prst="rect">
            <a:avLst/>
          </a:prstGeom>
        </p:spPr>
      </p:pic>
      <p:sp>
        <p:nvSpPr>
          <p:cNvPr id="273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Talking about resilience </a:t>
            </a:r>
            <a:endParaRPr/>
          </a:p>
        </p:txBody>
      </p:sp>
      <p:sp>
        <p:nvSpPr>
          <p:cNvPr id="274" name="TextShape 2"/>
          <p:cNvSpPr txBox="1"/>
          <p:nvPr/>
        </p:nvSpPr>
        <p:spPr>
          <a:xfrm>
            <a:off x="7201080" y="3340080"/>
            <a:ext cx="4825800" cy="538452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Meeting ‘Adam’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TEDx Canberra 2013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Presentations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Two new books with Dr Emma Goodall </a:t>
            </a:r>
            <a:endParaRPr/>
          </a:p>
          <a:p>
            <a:pPr>
              <a:lnSpc>
                <a:spcPct val="100000"/>
              </a:lnSpc>
              <a:buBlip>
                <a:blip r:embed="rId6"/>
              </a:buBlip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My own journey </a:t>
            </a:r>
            <a:endParaRPr/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Protective factors and resilience for kids</a:t>
            </a:r>
            <a:endParaRPr/>
          </a:p>
        </p:txBody>
      </p:sp>
      <p:sp>
        <p:nvSpPr>
          <p:cNvPr id="307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Validation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Support - ‘place of safety’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Parents, school, peers learning to ‘speak Autistic’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Opportunity to take on challenges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Appropriate level of agency in decisions </a:t>
            </a:r>
            <a:endParaRPr/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Risk factors for Autistic kids </a:t>
            </a:r>
            <a:endParaRPr/>
          </a:p>
        </p:txBody>
      </p:sp>
      <p:sp>
        <p:nvSpPr>
          <p:cNvPr id="309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Invalidation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Focus on failures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Child feels excluded from family / school / social group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Child has nobody to confide in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History of taking on unsuccessful challenges </a:t>
            </a:r>
            <a:endParaRPr/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10" name="image6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2373480" y="748080"/>
            <a:ext cx="8256960" cy="8256960"/>
          </a:xfrm>
          <a:prstGeom prst="rect">
            <a:avLst/>
          </a:prstGeom>
        </p:spPr>
      </p:pic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What does resilience look like in younger kids?</a:t>
            </a:r>
            <a:endParaRPr/>
          </a:p>
        </p:txBody>
      </p:sp>
      <p:sp>
        <p:nvSpPr>
          <p:cNvPr id="312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More able to take on new challenges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More able to ask for help when needed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Less frightened of change or new situations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Less aggressive or threatened when around other people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More able to respond to reasonable boundaries.</a:t>
            </a:r>
            <a:endParaRPr/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What does resilience look like in older kids? </a:t>
            </a:r>
            <a:endParaRPr/>
          </a:p>
        </p:txBody>
      </p:sp>
      <p:sp>
        <p:nvSpPr>
          <p:cNvPr id="314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Able to  ask for help from parents, teachers or other trusted, responsible adults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Has a growing ability to manage change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Able to say ‘no’ or challenge inappropriate requests from peers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Sees themselves in a largely - or increasingly - positive light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Is willing to take on new challenges or activities</a:t>
            </a:r>
            <a:endParaRPr/>
          </a:p>
          <a:p>
            <a:pPr>
              <a:lnSpc>
                <a:spcPct val="100000"/>
              </a:lnSpc>
              <a:buBlip>
                <a:blip r:embed="rId6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Initiates new games or activities </a:t>
            </a:r>
            <a:endParaRPr/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15" name="image7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1015560" y="1310400"/>
            <a:ext cx="10973160" cy="7132320"/>
          </a:xfrm>
          <a:prstGeom prst="rect">
            <a:avLst/>
          </a:prstGeom>
          <a:ln w="25560">
            <a:solidFill>
              <a:srgbClr val="f3f7f5"/>
            </a:solidFill>
            <a:round/>
          </a:ln>
        </p:spPr>
      </p:pic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The place of safety </a:t>
            </a:r>
            <a:endParaRPr/>
          </a:p>
        </p:txBody>
      </p:sp>
      <p:sp>
        <p:nvSpPr>
          <p:cNvPr id="317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Home environment is loving and supportive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Basis of self-confidence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Positive reinforcement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Not abusive, blaming, violent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Child feels part of the family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Genuine belonging and acceptance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Doesn’t matter what the makeup of the family is</a:t>
            </a:r>
            <a:endParaRPr/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Controlled challenges </a:t>
            </a:r>
            <a:endParaRPr/>
          </a:p>
        </p:txBody>
      </p:sp>
      <p:sp>
        <p:nvSpPr>
          <p:cNvPr id="319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Incrementally larger challenges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At first, start small and control as much as possible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Reward and encourage as child manages the challenges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Do not blame if they fail - frame it as a learning opportunity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Use your judgement </a:t>
            </a:r>
            <a:endParaRPr/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Failing successfully</a:t>
            </a:r>
            <a:endParaRPr/>
          </a:p>
        </p:txBody>
      </p:sp>
      <p:sp>
        <p:nvSpPr>
          <p:cNvPr id="321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Ability to fail well is a valuable life skill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Autistic people can fixate on errors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Failing successfully involves: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Knowing that mistakes and errors are inevitable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The earlier this is learned the better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Focus on learning from failure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Ongoing process through life </a:t>
            </a:r>
            <a:endParaRPr/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It won’t happen overnight….</a:t>
            </a:r>
            <a:endParaRPr/>
          </a:p>
        </p:txBody>
      </p:sp>
      <p:sp>
        <p:nvSpPr>
          <p:cNvPr id="323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Resilience is a long-term skill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Setbacks will happen  - focus on learning from these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Never to early or too late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Resilience comes with a range of related skills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Dynamic process to acquire </a:t>
            </a:r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What is resilience?</a:t>
            </a:r>
            <a:endParaRPr/>
          </a:p>
        </p:txBody>
      </p:sp>
      <p:sp>
        <p:nvSpPr>
          <p:cNvPr id="276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Ability to bounce back after difficulty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Protective factor for mental health and wellbeing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Generally established through: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Feeling safe and confident in self, and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Working through difficulties and challenges </a:t>
            </a:r>
            <a:endParaRPr/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24" name="image8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902520" y="1132560"/>
            <a:ext cx="11199600" cy="7488000"/>
          </a:xfrm>
          <a:prstGeom prst="rect">
            <a:avLst/>
          </a:prstGeom>
        </p:spPr>
      </p:pic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Autistic teens and resilience </a:t>
            </a:r>
            <a:endParaRPr/>
          </a:p>
        </p:txBody>
      </p:sp>
      <p:sp>
        <p:nvSpPr>
          <p:cNvPr id="326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Teens are likely to be: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Wanting more agency and independence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Challenging their parent’s views and approach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Mental health issues often appear in teen years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Social differences can be compounded in teen years </a:t>
            </a:r>
            <a:endParaRPr/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What does resilience look like in teens?</a:t>
            </a:r>
            <a:endParaRPr/>
          </a:p>
        </p:txBody>
      </p:sp>
      <p:sp>
        <p:nvSpPr>
          <p:cNvPr id="328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More able to identify and articulate their needs and wants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More able to decline an activity they prefer not to do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More able to set and understand boundaries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Willing to take steps toward greater independence </a:t>
            </a:r>
            <a:endParaRPr/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Supporting resilience for teens</a:t>
            </a:r>
            <a:endParaRPr/>
          </a:p>
        </p:txBody>
      </p:sp>
      <p:sp>
        <p:nvSpPr>
          <p:cNvPr id="330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Peer group is particularly important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Introduction to Autistic peers may be beneficial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Give some additional responsibility where appropriate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Try not to shield from all difficulty - but use your judgement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Recognise teen years can be hard for everyone and Autistic kids as well</a:t>
            </a:r>
            <a:endParaRPr/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31" name="image9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704160" y="1006920"/>
            <a:ext cx="11596320" cy="7739640"/>
          </a:xfrm>
          <a:prstGeom prst="rect">
            <a:avLst/>
          </a:prstGeom>
        </p:spPr>
      </p:pic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Do parents need resilience too?</a:t>
            </a:r>
            <a:endParaRPr/>
          </a:p>
        </p:txBody>
      </p:sp>
      <p:sp>
        <p:nvSpPr>
          <p:cNvPr id="333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Parents of Autistic kids are often: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 receipt of unhelpful parenting advice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Experiencing stress and overload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Not listened to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Feel isolated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Willing to try </a:t>
            </a:r>
            <a:r>
              <a:rPr lang="en-AU" sz="2700" u="sng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Anything </a:t>
            </a: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to help their child 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Many parents of Autistic kids are Autistic themselves   </a:t>
            </a:r>
            <a:endParaRPr/>
          </a:p>
        </p:txBody>
      </p:sp>
    </p:spTree>
  </p:cSld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Supports for parents </a:t>
            </a:r>
            <a:endParaRPr/>
          </a:p>
        </p:txBody>
      </p:sp>
      <p:sp>
        <p:nvSpPr>
          <p:cNvPr id="335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Parent support groups - in person and online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Clinical services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Respite services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Assistance in schools / homeschooling groups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 </a:t>
            </a: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You can’t support your child if you are not OK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2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Look after you however you can   </a:t>
            </a:r>
            <a:endParaRPr/>
          </a:p>
        </p:txBody>
      </p:sp>
    </p:spTree>
  </p:cSld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Resilience strategies for parents</a:t>
            </a:r>
            <a:endParaRPr/>
          </a:p>
        </p:txBody>
      </p:sp>
      <p:sp>
        <p:nvSpPr>
          <p:cNvPr id="337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Try to surround yourself with friends who are supportive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Don’t blame yourself.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Tell yourself you are doing OK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Treat or reward yourself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Try not to see ‘Autism’ as the enemy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Access available services - for your child and for you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27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Join Autism and parent support groups    </a:t>
            </a:r>
            <a:endParaRPr/>
          </a:p>
        </p:txBody>
      </p:sp>
    </p:spTree>
  </p:cSld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38" name="image8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2531880" y="906120"/>
            <a:ext cx="7940880" cy="7940880"/>
          </a:xfrm>
          <a:prstGeom prst="rect">
            <a:avLst/>
          </a:prstGeom>
        </p:spPr>
      </p:pic>
    </p:spTree>
  </p:cSld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Teachers and school staff</a:t>
            </a:r>
            <a:endParaRPr/>
          </a:p>
        </p:txBody>
      </p:sp>
      <p:sp>
        <p:nvSpPr>
          <p:cNvPr id="340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Address any bullying or abuse in the school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This may involve changing class in some cases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Address any mismatch between school staff’s view of your child and reality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Don’t give up!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Enlist support from friends, family etc</a:t>
            </a:r>
            <a:endParaRPr/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extShape 1"/>
          <p:cNvSpPr txBox="1"/>
          <p:nvPr/>
        </p:nvSpPr>
        <p:spPr>
          <a:xfrm>
            <a:off x="1270080" y="6858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What does resilience enable people to do?</a:t>
            </a:r>
            <a:endParaRPr/>
          </a:p>
        </p:txBody>
      </p:sp>
      <p:sp>
        <p:nvSpPr>
          <p:cNvPr id="278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Take on new challenges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Respond well to change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Build their self-confidence and sense of mastery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Like and value themselves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Translate a ‘victory’ in one area of life to another </a:t>
            </a:r>
            <a:endParaRPr/>
          </a:p>
        </p:txBody>
      </p:sp>
    </p:spTree>
  </p:cSld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Clinicians </a:t>
            </a:r>
            <a:endParaRPr/>
          </a:p>
        </p:txBody>
      </p:sp>
      <p:sp>
        <p:nvSpPr>
          <p:cNvPr id="342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Be aware that the clinician is </a:t>
            </a:r>
            <a:r>
              <a:rPr lang="en-AU" sz="2900" u="sng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working for</a:t>
            </a: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 you and your child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Correct any inaccurate or prejudicial views about your child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When speaking to clinicians, focus on positives as well as deficits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If concerned, plan what to say in meetings beforehand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Enlist support from friends, family etc if you need it </a:t>
            </a:r>
            <a:endParaRPr/>
          </a:p>
          <a:p>
            <a:pPr>
              <a:lnSpc>
                <a:spcPct val="100000"/>
              </a:lnSpc>
              <a:buBlip>
                <a:blip r:embed="rId6"/>
              </a:buBlip>
            </a:pPr>
            <a:r>
              <a:rPr lang="en-AU" sz="29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Take an advocate into meetings if you are concerned  </a:t>
            </a:r>
            <a:endParaRPr/>
          </a:p>
        </p:txBody>
      </p:sp>
    </p:spTree>
  </p:cSld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43" name="image11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1149480" y="3348720"/>
            <a:ext cx="5524200" cy="5371920"/>
          </a:xfrm>
          <a:prstGeom prst="rect">
            <a:avLst/>
          </a:prstGeom>
        </p:spPr>
      </p:pic>
      <p:sp>
        <p:nvSpPr>
          <p:cNvPr id="344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Resilience case study: Employment </a:t>
            </a:r>
            <a:endParaRPr/>
          </a:p>
        </p:txBody>
      </p:sp>
      <p:sp>
        <p:nvSpPr>
          <p:cNvPr id="345" name="TextShape 2"/>
          <p:cNvSpPr txBox="1"/>
          <p:nvPr/>
        </p:nvSpPr>
        <p:spPr>
          <a:xfrm>
            <a:off x="7201080" y="3340080"/>
            <a:ext cx="4825800" cy="538452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Aspirations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Steps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26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Employment </a:t>
            </a:r>
            <a:endParaRPr/>
          </a:p>
        </p:txBody>
      </p:sp>
    </p:spTree>
  </p:cSld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Autistic adults and resilience </a:t>
            </a:r>
            <a:endParaRPr/>
          </a:p>
        </p:txBody>
      </p:sp>
      <p:sp>
        <p:nvSpPr>
          <p:cNvPr id="347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Similar principles apply around building resilience as for kids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Can be challenging to start building your resilience later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‘</a:t>
            </a: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You alone can do it but you can’t do it alone’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Make use of Autistic peer group and role models </a:t>
            </a:r>
            <a:endParaRPr/>
          </a:p>
        </p:txBody>
      </p:sp>
    </p:spTree>
  </p:cSld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Autistic adults  - challenges </a:t>
            </a:r>
            <a:endParaRPr/>
          </a:p>
        </p:txBody>
      </p:sp>
      <p:sp>
        <p:nvSpPr>
          <p:cNvPr id="349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229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Low self-esteem and self-confidence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229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Impact of trauma / PTSD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229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No sense of confidence or mastery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229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May not have been exposed to difficulties growing up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229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Perfectionism and anxiety about change may be entrenched</a:t>
            </a:r>
            <a:endParaRPr/>
          </a:p>
          <a:p>
            <a:pPr>
              <a:lnSpc>
                <a:spcPct val="100000"/>
              </a:lnSpc>
              <a:buBlip>
                <a:blip r:embed="rId6"/>
              </a:buBlip>
            </a:pPr>
            <a:r>
              <a:rPr lang="en-AU" sz="3229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History of ‘failure’ </a:t>
            </a:r>
            <a:endParaRPr/>
          </a:p>
        </p:txBody>
      </p:sp>
    </p:spTree>
  </p:cSld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Addressing issues </a:t>
            </a:r>
            <a:endParaRPr/>
          </a:p>
        </p:txBody>
      </p:sp>
      <p:sp>
        <p:nvSpPr>
          <p:cNvPr id="351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Challenge deficits thinking  -  self-advocacy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Focus on strengths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Build confidence  - long term goal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Address invalidation and negative messaging where possible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Know that everyone’s journey is different </a:t>
            </a:r>
            <a:endParaRPr/>
          </a:p>
        </p:txBody>
      </p:sp>
    </p:spTree>
  </p:cSld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Autistic adults - strategies </a:t>
            </a:r>
            <a:endParaRPr/>
          </a:p>
        </p:txBody>
      </p:sp>
      <p:sp>
        <p:nvSpPr>
          <p:cNvPr id="353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27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Access appropriate support services - ‘helpful help’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27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Work through setbacks and failure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27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Be patient - it can take time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27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Address any barriers to independence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27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 </a:t>
            </a:r>
            <a:r>
              <a:rPr lang="en-AU" sz="327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Mental illness / anxiety / perfectionism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27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Negative self-perception </a:t>
            </a:r>
            <a:endParaRPr/>
          </a:p>
        </p:txBody>
      </p:sp>
    </p:spTree>
  </p:cSld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3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54" name="IMG_0363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2559240" y="933480"/>
            <a:ext cx="7886160" cy="7886160"/>
          </a:xfrm>
          <a:prstGeom prst="rect">
            <a:avLst/>
          </a:prstGeom>
          <a:ln w="25560">
            <a:solidFill>
              <a:srgbClr val="f3f7f5"/>
            </a:solidFill>
            <a:round/>
          </a:ln>
        </p:spPr>
      </p:pic>
    </p:spTree>
  </p:cSld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What If?</a:t>
            </a:r>
            <a:endParaRPr/>
          </a:p>
        </p:txBody>
      </p:sp>
      <p:sp>
        <p:nvSpPr>
          <p:cNvPr id="356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What if Autistic kids were seen primarily for their positive potential?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What if bullying was the exception not the norm of Autistic kids?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What if parents of Autistic kids weren't shamed and blamed?</a:t>
            </a:r>
            <a:endParaRPr/>
          </a:p>
        </p:txBody>
      </p:sp>
    </p:spTree>
  </p:cSld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What if?</a:t>
            </a:r>
            <a:endParaRPr/>
          </a:p>
        </p:txBody>
      </p:sp>
      <p:sp>
        <p:nvSpPr>
          <p:cNvPr id="358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What if Autism was seen as a difference and not a disability?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What if Autistic people were valued for their skills and insights?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What if there was no ‘norm’ and humanity was viewed as universally divergent? </a:t>
            </a:r>
            <a:endParaRPr/>
          </a:p>
        </p:txBody>
      </p:sp>
    </p:spTree>
  </p:cSld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59" name="image12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6661080" y="5050440"/>
            <a:ext cx="5397120" cy="3962160"/>
          </a:xfrm>
          <a:prstGeom prst="rect">
            <a:avLst/>
          </a:prstGeom>
        </p:spPr>
      </p:pic>
      <p:pic>
        <p:nvPicPr>
          <p:cNvPr descr="" id="360" name="image13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6667200" y="719640"/>
            <a:ext cx="5397120" cy="3962160"/>
          </a:xfrm>
          <a:prstGeom prst="rect">
            <a:avLst/>
          </a:prstGeom>
        </p:spPr>
      </p:pic>
      <p:pic>
        <p:nvPicPr>
          <p:cNvPr descr="" id="361" name="image14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933480" y="730080"/>
            <a:ext cx="5397120" cy="8292600"/>
          </a:xfrm>
          <a:prstGeom prst="rect">
            <a:avLst/>
          </a:prstGeom>
        </p:spPr>
      </p:pic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What is resilience </a:t>
            </a:r>
            <a:r>
              <a:rPr b="1" lang="en-AU" sz="4800" u="sng">
                <a:solidFill>
                  <a:srgbClr val="eeeeee"/>
                </a:solidFill>
                <a:latin typeface="Superclarendon"/>
                <a:ea typeface="Superclarendon"/>
              </a:rPr>
              <a:t>not</a:t>
            </a: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?</a:t>
            </a:r>
            <a:endParaRPr/>
          </a:p>
        </p:txBody>
      </p:sp>
      <p:sp>
        <p:nvSpPr>
          <p:cNvPr id="280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Dismissive, victim-blaming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‘</a:t>
            </a: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Your son wouldn’t get bullied if he were more resilient…’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Not possible to attain quickly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Not a predictor of good character - i.e. not being resilient  doesn’t make you a poor human being </a:t>
            </a:r>
            <a:endParaRPr/>
          </a:p>
        </p:txBody>
      </p:sp>
    </p:spTree>
  </p:cSld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362" name="image15.png"/>
          <p:cNvPicPr/>
          <p:nvPr/>
        </p:nvPicPr>
        <p:blipFill>
          <a:blip r:embed="rId1"/>
          <a:stretch>
            <a:fillRect/>
          </a:stretch>
        </p:blipFill>
        <p:spPr>
          <a:xfrm>
            <a:off x="6775560" y="730080"/>
            <a:ext cx="5397120" cy="8292600"/>
          </a:xfrm>
          <a:prstGeom prst="rect">
            <a:avLst/>
          </a:prstGeom>
        </p:spPr>
      </p:pic>
      <p:sp>
        <p:nvSpPr>
          <p:cNvPr id="363" name="TextShape 1"/>
          <p:cNvSpPr txBox="1"/>
          <p:nvPr/>
        </p:nvSpPr>
        <p:spPr>
          <a:xfrm>
            <a:off x="762120" y="774720"/>
            <a:ext cx="5587560" cy="4101840"/>
          </a:xfrm>
          <a:prstGeom prst="rect">
            <a:avLst/>
          </a:prstGeom>
        </p:spPr>
        <p:txBody>
          <a:bodyPr anchor="b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Contact Jeanette </a:t>
            </a:r>
            <a:endParaRPr/>
          </a:p>
        </p:txBody>
      </p:sp>
      <p:sp>
        <p:nvSpPr>
          <p:cNvPr id="364" name="TextShape 2"/>
          <p:cNvSpPr txBox="1"/>
          <p:nvPr/>
        </p:nvSpPr>
        <p:spPr>
          <a:xfrm>
            <a:off x="762120" y="5372280"/>
            <a:ext cx="5587560" cy="3619080"/>
          </a:xfrm>
          <a:prstGeom prst="rect">
            <a:avLst/>
          </a:prstGeom>
        </p:spPr>
        <p:txBody>
          <a:bodyPr bIns="50760" lIns="50760" rIns="50760" tIns="50760"/>
          <a:p>
            <a:pPr>
              <a:lnSpc>
                <a:spcPct val="120000"/>
              </a:lnSpc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Email: </a:t>
            </a:r>
            <a:r>
              <a:rPr lang="en-AU" sz="2400" u="sng">
                <a:solidFill>
                  <a:srgbClr val="0000ff"/>
                </a:solidFill>
                <a:latin typeface="Helvetica Neue Bold Condensed"/>
                <a:ea typeface="Helvetica Neue Bold Condensed"/>
                <a:hlinkClick r:id="rId2"/>
              </a:rPr>
              <a:t>jeanettepurkis@gmail.com</a:t>
            </a:r>
            <a:endParaRPr/>
          </a:p>
          <a:p>
            <a:pPr>
              <a:lnSpc>
                <a:spcPct val="120000"/>
              </a:lnSpc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Web: </a:t>
            </a:r>
            <a:r>
              <a:rPr lang="en-AU" sz="2400" u="sng">
                <a:solidFill>
                  <a:srgbClr val="0000ff"/>
                </a:solidFill>
                <a:latin typeface="Helvetica Neue Bold Condensed"/>
                <a:ea typeface="Helvetica Neue Bold Condensed"/>
                <a:hlinkClick r:id="rId3"/>
              </a:rPr>
              <a:t>www.jeanettepurkis.com</a:t>
            </a: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 </a:t>
            </a:r>
            <a:endParaRPr/>
          </a:p>
          <a:p>
            <a:pPr>
              <a:lnSpc>
                <a:spcPct val="120000"/>
              </a:lnSpc>
            </a:pPr>
            <a:r>
              <a:rPr lang="en-AU" sz="2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Twitter: @jeanettepurkis </a:t>
            </a:r>
            <a:endParaRPr/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What is independence?</a:t>
            </a:r>
            <a:endParaRPr/>
          </a:p>
        </p:txBody>
      </p:sp>
      <p:sp>
        <p:nvSpPr>
          <p:cNvPr id="282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Independence a close relative of resilience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Using the supports available to achieve your goals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Building on previous successes 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We all have support needs 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Independence gives Autistic people opportunities and empowerment </a:t>
            </a:r>
            <a:endParaRPr/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8919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283" name="image4.jpeg"/>
          <p:cNvPicPr/>
          <p:nvPr/>
        </p:nvPicPr>
        <p:blipFill>
          <a:blip r:embed="rId1"/>
          <a:stretch>
            <a:fillRect/>
          </a:stretch>
        </p:blipFill>
        <p:spPr>
          <a:xfrm>
            <a:off x="2450160" y="824400"/>
            <a:ext cx="8104320" cy="8104320"/>
          </a:xfrm>
          <a:prstGeom prst="rect">
            <a:avLst/>
          </a:prstGeom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Protective factors for resilience </a:t>
            </a:r>
            <a:endParaRPr/>
          </a:p>
        </p:txBody>
      </p:sp>
      <p:sp>
        <p:nvSpPr>
          <p:cNvPr id="285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Resilience and self-confidence modelled by parents and educators </a:t>
            </a:r>
            <a:endParaRPr/>
          </a:p>
          <a:p>
            <a:pPr>
              <a:lnSpc>
                <a:spcPct val="100000"/>
              </a:lnSpc>
              <a:buBlip>
                <a:blip r:embed="rId2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Positive feelings about self </a:t>
            </a:r>
            <a:endParaRPr/>
          </a:p>
          <a:p>
            <a:pPr>
              <a:lnSpc>
                <a:spcPct val="100000"/>
              </a:lnSpc>
              <a:buBlip>
                <a:blip r:embed="rId3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An assumption of competence</a:t>
            </a:r>
            <a:endParaRPr/>
          </a:p>
          <a:p>
            <a:pPr>
              <a:lnSpc>
                <a:spcPct val="100000"/>
              </a:lnSpc>
              <a:buBlip>
                <a:blip r:embed="rId4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Being valued and respected</a:t>
            </a:r>
            <a:endParaRPr/>
          </a:p>
          <a:p>
            <a:pPr>
              <a:lnSpc>
                <a:spcPct val="100000"/>
              </a:lnSpc>
              <a:buBlip>
                <a:blip r:embed="rId5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Support to ‘fail successfully’ and learn from it  </a:t>
            </a:r>
            <a:endParaRPr/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1270080" y="698400"/>
            <a:ext cx="10464480" cy="190476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</a:pPr>
            <a:r>
              <a:rPr b="1" lang="en-AU" sz="4800">
                <a:solidFill>
                  <a:srgbClr val="eeeeee"/>
                </a:solidFill>
                <a:latin typeface="Superclarendon"/>
                <a:ea typeface="Superclarendon"/>
              </a:rPr>
              <a:t>Risk factors for resilience </a:t>
            </a:r>
            <a:endParaRPr/>
          </a:p>
        </p:txBody>
      </p:sp>
      <p:sp>
        <p:nvSpPr>
          <p:cNvPr id="287" name="TextShape 2"/>
          <p:cNvSpPr txBox="1"/>
          <p:nvPr/>
        </p:nvSpPr>
        <p:spPr>
          <a:xfrm>
            <a:off x="1270080" y="3263760"/>
            <a:ext cx="10464480" cy="5714640"/>
          </a:xfrm>
          <a:prstGeom prst="rect">
            <a:avLst/>
          </a:prstGeom>
        </p:spPr>
        <p:txBody>
          <a:bodyPr anchor="ctr" bIns="50760" lIns="50760" rIns="50760" tIns="50760"/>
          <a:p>
            <a:pPr>
              <a:lnSpc>
                <a:spcPct val="100000"/>
              </a:lnSpc>
              <a:buBlip>
                <a:blip r:embed="rId1"/>
              </a:buBlip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Invalidation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Bullying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Abuse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Institutional neglect </a:t>
            </a:r>
            <a:endParaRPr/>
          </a:p>
          <a:p>
            <a:pPr lvl="1">
              <a:lnSpc>
                <a:spcPct val="100000"/>
              </a:lnSpc>
              <a:buSzPct val="25000"/>
              <a:buFont typeface="StarSymbol"/>
              <a:buChar char=""/>
            </a:pPr>
            <a:r>
              <a:rPr lang="en-AU" sz="3400">
                <a:solidFill>
                  <a:srgbClr val="eeeeee"/>
                </a:solidFill>
                <a:latin typeface="Helvetica Neue Bold Condensed"/>
                <a:ea typeface="Helvetica Neue Bold Condensed"/>
              </a:rPr>
              <a:t>Exclusion, being ignored </a:t>
            </a:r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